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ld Standard TT"/>
      <p:regular r:id="rId17"/>
      <p:bold r:id="rId18"/>
      <p:italic r:id="rId19"/>
    </p:embeddedFon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italic.fntdata"/><Relationship Id="rId6" Type="http://schemas.openxmlformats.org/officeDocument/2006/relationships/slide" Target="slides/slide1.xml"/><Relationship Id="rId18" Type="http://schemas.openxmlformats.org/officeDocument/2006/relationships/font" Target="fonts/OldStandardT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470a22ecd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470a22ecd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470a22ecd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470a22ecd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04753e5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04753e5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ad9b4c7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ad9b4c7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240e38c7a_0_1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240e38c7a_0_1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e04753e54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e04753e54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240e38c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240e38c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657841d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c657841d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240e38c7a_0_1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240e38c7a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240e38c7a_0_1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240e38c7a_0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Summit County Community Planning Lab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374" y="470850"/>
            <a:ext cx="4459749" cy="22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78800" y="3398950"/>
            <a:ext cx="81249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Transportation Planning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April 15, 2024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28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fortaa"/>
                <a:ea typeface="Comfortaa"/>
                <a:cs typeface="Comfortaa"/>
                <a:sym typeface="Comfortaa"/>
              </a:rPr>
              <a:t>Wrap Up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265175" y="1123350"/>
            <a:ext cx="8520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AutoNum type="arabicPeriod"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How can transportation planning address problems or maximize opportunities?   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AutoNum type="arabicPeriod"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How can you, as a community member, get involved in transportation planning?  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AutoNum type="arabicPeriod"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Describe three of the qualities of </a:t>
            </a:r>
            <a:r>
              <a:rPr i="1"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great streets.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156075" y="3454375"/>
            <a:ext cx="9083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REMINDER OF LEARNING OBJECTIVES:  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Participants will be able to…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Define transportation planning.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Explain the connection between transportation and land use.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Articulate the importance of each mode of transportation and how they work together for an effective system.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Describe the relationship between Summit County and various transportation stakeholders.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Know how to participate in shaping the future of transportation in Summit County</a:t>
            </a:r>
            <a:r>
              <a:rPr lang="en" sz="500">
                <a:solidFill>
                  <a:schemeClr val="dk1"/>
                </a:solidFill>
                <a:highlight>
                  <a:schemeClr val="lt1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fortaa"/>
                <a:ea typeface="Comfortaa"/>
                <a:cs typeface="Comfortaa"/>
                <a:sym typeface="Comfortaa"/>
              </a:rPr>
              <a:t>For Next Class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436050" y="1255550"/>
            <a:ext cx="8271900" cy="3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5240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REVIEW: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Summit County Sustainable Tourism Plan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Rail Trail Corridor Plan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GNAR Report Highlights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Rural Gentrification and the Spillover Effect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Final Project: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-"/>
            </a:pPr>
            <a:r>
              <a:rPr lang="en" sz="1800">
                <a:solidFill>
                  <a:schemeClr val="dk1"/>
                </a:solidFill>
                <a:highlight>
                  <a:schemeClr val="accent6"/>
                </a:highlight>
                <a:latin typeface="Comfortaa"/>
                <a:ea typeface="Comfortaa"/>
                <a:cs typeface="Comfortaa"/>
                <a:sym typeface="Comfortaa"/>
              </a:rPr>
              <a:t>Complete your Final Project Outline by April 29</a:t>
            </a:r>
            <a:endParaRPr b="1" sz="1700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omfortaa"/>
                <a:ea typeface="Comfortaa"/>
                <a:cs typeface="Comfortaa"/>
                <a:sym typeface="Comfortaa"/>
              </a:rPr>
              <a:t>Agenda</a:t>
            </a:r>
            <a:endParaRPr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304750"/>
            <a:ext cx="8520600" cy="32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marR="152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Overview from last session &amp; questions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Guest Speakers: 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b="1"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Carl Miller: </a:t>
            </a:r>
            <a:r>
              <a:rPr i="1" lang="en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Transportation Planning Director, </a:t>
            </a:r>
            <a:r>
              <a:rPr lang="en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Summit County</a:t>
            </a:r>
            <a:endParaRPr b="1"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Break</a:t>
            </a:r>
            <a:endParaRPr b="1"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Final Project Work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Wrap up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 next class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9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672"/>
              <a:buFont typeface="Arial"/>
              <a:buNone/>
            </a:pPr>
            <a:r>
              <a:rPr lang="en" sz="232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Review</a:t>
            </a:r>
            <a:endParaRPr sz="232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817050"/>
            <a:ext cx="8520600" cy="4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dp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firmitas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utilitas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, and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venustas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mean?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Explain the rural-to-urban transect and how it relates to design decisions.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‘cluster development’ and why might it be a useful tool for Summit County?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could changes in zoning impact housing affordability?  How could you, as a community member, get involved in the process of changing zoning?  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(can you use administrative, legislative, or quasi-judicial in your response?)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a transit oriented development (TOD) and how does it relate to housing affordability?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the difference between housing affordability and affordable housing?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is an ADU? Do you think they could be used as an effective housing affordability tool?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5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672"/>
              <a:buFont typeface="Arial"/>
              <a:buNone/>
            </a:pPr>
            <a:r>
              <a:rPr lang="en" sz="232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Rural to Urban Transect</a:t>
            </a:r>
            <a:endParaRPr sz="232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550" y="1275950"/>
            <a:ext cx="6910900" cy="259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u="sng">
                <a:latin typeface="Comfortaa"/>
                <a:ea typeface="Comfortaa"/>
                <a:cs typeface="Comfortaa"/>
                <a:sym typeface="Comfortaa"/>
              </a:rPr>
              <a:t>Learning Objectives</a:t>
            </a:r>
            <a:endParaRPr sz="232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87450" y="1454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Participants will be able to…</a:t>
            </a:r>
            <a:b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Define transportation planning.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Explain the connection between transportation and land use.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Articulate the importance of each mode of transportation and how they work together for an effective system.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Describe the relationship between Summit County and various transportation stakeholders.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Know how to participate in shaping the future of transportation in Summit County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u="sng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857250"/>
            <a:ext cx="5143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29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 u="sng">
                <a:latin typeface="Comfortaa"/>
                <a:ea typeface="Comfortaa"/>
                <a:cs typeface="Comfortaa"/>
                <a:sym typeface="Comfortaa"/>
              </a:rPr>
              <a:t>Final Project Work</a:t>
            </a:r>
            <a:endParaRPr b="1" sz="222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265175" y="112335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What is the purpose of the final </a:t>
            </a: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project?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254250" y="2138250"/>
            <a:ext cx="8670300" cy="2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planning related improvements would you like to see made in your community? The purpose of the final project is to learn more about a planning related topic and influence future planning in your community. 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 an area of interest or concern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Explore how to gather information about that subject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Discover where decisions about that subject are made, who is responsible for that area, and how they make those decisions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Develop effective methods to communicate your idea to those decision-makers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Facilitate a connection between yourself and that agency/decision-maker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29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 u="sng">
                <a:latin typeface="Comfortaa"/>
                <a:ea typeface="Comfortaa"/>
                <a:cs typeface="Comfortaa"/>
                <a:sym typeface="Comfortaa"/>
              </a:rPr>
              <a:t>Final Project Work</a:t>
            </a:r>
            <a:endParaRPr b="1" sz="222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311700" y="940825"/>
            <a:ext cx="85206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 u="sng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Example Presentation Outline for Project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Lead In</a:t>
            </a:r>
            <a:endParaRPr b="1"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State the Issue – problem or opportunity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Show a photo or short video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Context</a:t>
            </a:r>
            <a:endParaRPr b="1"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Where does it come from?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Are there known causes or contributors?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Does it have a long history?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Value</a:t>
            </a:r>
            <a:endParaRPr b="1"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Why does it matter?  What’s at stake?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Are people suffering because of it, or not getting something of value?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Who are these people?  Tell a story about one.  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Solutions</a:t>
            </a:r>
            <a:endParaRPr b="1"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can be done about it?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Are there alternative ways to address it?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Which is best?  Why?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Show photos of examples of the best approach.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Connection</a:t>
            </a:r>
            <a:endParaRPr b="1"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Explain how doing that will solve the problem or take advantage of the opportunity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Tie the solution to the story </a:t>
            </a:r>
            <a:endParaRPr sz="52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2675925"/>
            <a:ext cx="2295300" cy="21669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Value</a:t>
            </a:r>
            <a:endParaRPr sz="2500"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2607000" y="404925"/>
            <a:ext cx="3854700" cy="44379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TITLE or QUESTION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(Lead in)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404925"/>
            <a:ext cx="2295300" cy="22710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Context</a:t>
            </a:r>
            <a:endParaRPr sz="250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6461700" y="2675925"/>
            <a:ext cx="2295300" cy="21669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Connection</a:t>
            </a:r>
            <a:endParaRPr sz="2500"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6461700" y="404925"/>
            <a:ext cx="2295300" cy="22710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Solutions</a:t>
            </a:r>
            <a:endParaRPr sz="250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837" y="1747225"/>
            <a:ext cx="2376327" cy="282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