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29" r:id="rId5"/>
    <p:sldMasterId id="214748373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y="5143500" cx="9144000"/>
  <p:notesSz cx="6858000" cy="9144000"/>
  <p:embeddedFontLst>
    <p:embeddedFont>
      <p:font typeface="Raleway"/>
      <p:regular r:id="rId55"/>
      <p:bold r:id="rId56"/>
      <p:italic r:id="rId57"/>
      <p:boldItalic r:id="rId58"/>
    </p:embeddedFont>
    <p:embeddedFont>
      <p:font typeface="Constantia"/>
      <p:regular r:id="rId59"/>
      <p:bold r:id="rId60"/>
      <p:italic r:id="rId61"/>
      <p:boldItalic r:id="rId62"/>
    </p:embeddedFont>
    <p:embeddedFont>
      <p:font typeface="Corbel"/>
      <p:regular r:id="rId63"/>
      <p:bold r:id="rId64"/>
      <p:italic r:id="rId65"/>
      <p:boldItalic r:id="rId66"/>
    </p:embeddedFont>
    <p:embeddedFont>
      <p:font typeface="Comfortaa"/>
      <p:regular r:id="rId67"/>
      <p:bold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254922E-BBF7-40C5-8DFF-F3D5E5A404A4}">
  <a:tblStyle styleId="{A254922E-BBF7-40C5-8DFF-F3D5E5A404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D1B5709D-C3B3-4C4E-802A-005E18BE2279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Constantia-boldItalic.fntdata"/><Relationship Id="rId61" Type="http://schemas.openxmlformats.org/officeDocument/2006/relationships/font" Target="fonts/Constantia-italic.fntdata"/><Relationship Id="rId20" Type="http://schemas.openxmlformats.org/officeDocument/2006/relationships/slide" Target="slides/slide13.xml"/><Relationship Id="rId64" Type="http://schemas.openxmlformats.org/officeDocument/2006/relationships/font" Target="fonts/Corbel-bold.fntdata"/><Relationship Id="rId63" Type="http://schemas.openxmlformats.org/officeDocument/2006/relationships/font" Target="fonts/Corbel-regular.fntdata"/><Relationship Id="rId22" Type="http://schemas.openxmlformats.org/officeDocument/2006/relationships/slide" Target="slides/slide15.xml"/><Relationship Id="rId66" Type="http://schemas.openxmlformats.org/officeDocument/2006/relationships/font" Target="fonts/Corbel-boldItalic.fntdata"/><Relationship Id="rId21" Type="http://schemas.openxmlformats.org/officeDocument/2006/relationships/slide" Target="slides/slide14.xml"/><Relationship Id="rId65" Type="http://schemas.openxmlformats.org/officeDocument/2006/relationships/font" Target="fonts/Corbel-italic.fntdata"/><Relationship Id="rId24" Type="http://schemas.openxmlformats.org/officeDocument/2006/relationships/slide" Target="slides/slide17.xml"/><Relationship Id="rId68" Type="http://schemas.openxmlformats.org/officeDocument/2006/relationships/font" Target="fonts/Comfortaa-bold.fntdata"/><Relationship Id="rId23" Type="http://schemas.openxmlformats.org/officeDocument/2006/relationships/slide" Target="slides/slide16.xml"/><Relationship Id="rId67" Type="http://schemas.openxmlformats.org/officeDocument/2006/relationships/font" Target="fonts/Comfortaa-regular.fntdata"/><Relationship Id="rId60" Type="http://schemas.openxmlformats.org/officeDocument/2006/relationships/font" Target="fonts/Constantia-bold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font" Target="fonts/Raleway-regular.fntdata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font" Target="fonts/Raleway-italic.fntdata"/><Relationship Id="rId12" Type="http://schemas.openxmlformats.org/officeDocument/2006/relationships/slide" Target="slides/slide5.xml"/><Relationship Id="rId56" Type="http://schemas.openxmlformats.org/officeDocument/2006/relationships/font" Target="fonts/Raleway-bold.fntdata"/><Relationship Id="rId15" Type="http://schemas.openxmlformats.org/officeDocument/2006/relationships/slide" Target="slides/slide8.xml"/><Relationship Id="rId59" Type="http://schemas.openxmlformats.org/officeDocument/2006/relationships/font" Target="fonts/Constantia-regular.fntdata"/><Relationship Id="rId14" Type="http://schemas.openxmlformats.org/officeDocument/2006/relationships/slide" Target="slides/slide7.xml"/><Relationship Id="rId58" Type="http://schemas.openxmlformats.org/officeDocument/2006/relationships/font" Target="fonts/Raleway-bold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1f02acf088c_0_24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g1f02acf088c_0_24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473b03ac51_2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2473b03ac51_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473b03ac51_2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473b03ac51_2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c0c789cf5d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g2c0c789cf5d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473b03ac51_2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2473b03ac51_2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c112c6628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2c112c6628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Covid changed the law to allow zoom &amp; video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anchor location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6b5f6dc59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26b5f6dc59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2c0c789cf5d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PRINT OUT THE AGENDA, discuss with class. Change to a Council agenda w/ and w/o public hearings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Bridgette will pull up the website to find, sign up for emailed agendas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exhibits. Describe what you would find in the exhibits. When staff reports come up on the website.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g2c0c789cf5d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2c112c6628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2c112c6628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you actually sign up for specific agendas?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c112c66282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2c112c66282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sign up for specific agendas to be emailed to you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be04753e54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be04753e54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c112c66282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2c112c6628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you actually sign up for specific agendas? - Maybe Bridget can briefly explain how this is the new landing page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ba02d2de9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2ba02d2de9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6b5f6dc597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26b5f6dc597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Easy access to information, early in the process.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2c0c789cf5d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2c0c789cf5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Relates to what can be considered during the decision making process.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class fill in the worksheet chart as we go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2c0c789cf5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2c0c789cf5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Legislative actions can be broad- only requirements is that they can’t break federal/state laws and must be shown to advance the general purpose of the state Land Use, Development and Management Act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2c326c75d10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2c326c75d10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Legislative actions can be broad- only requirements is that they can’t break federal/state laws and must be shown to advance the general purpose of the state Land Use, Development and Management Act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2c0c789cf5d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2c0c789cf5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2c326c75d1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2c326c75d1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f02acf088c_0_25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g1f02acf088c_0_25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2c112c66282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2c112c66282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class guess decision making body &amp; types of projects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f02acf08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1f02acf08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2c112c66282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2c112c66282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class guess decision making body &amp; types of projects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2c112c66282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2c112c66282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class guess decision making body &amp; types of projects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2c0c789cf5d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2c0c789cf5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District court considers quasi-judicial decisions as administrative; however, we consider our BOA to be Quasi-Judicial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2c326c75d10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2c326c75d1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written comment or for comment during public hearing. Can also call and talk with planner assigned to project.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1f02acf088c_0_25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g1f02acf088c_0_25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1f02acf088c_0_25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this, time check. Either: take break and return to activity OR walk though how to read a staff report/the code. </a:t>
            </a:r>
            <a:endParaRPr/>
          </a:p>
        </p:txBody>
      </p:sp>
      <p:sp>
        <p:nvSpPr>
          <p:cNvPr id="776" name="Google Shape;776;g1f02acf088c_0_25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2c32c7aa5c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2c32c7aa5c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Activity/walk through about how to look through staff reports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Staff reports outline how the project meets or doesn’t meet the code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2c326c75d1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2c326c75d1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Development code is where you find the criteria used in the analysis of staff reports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2c326c75d1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2c326c75d1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2c326c75d1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2c326c75d1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Code amendments (legislative item) get adopted by ordinance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83bce0a9c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283bce0a9c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1f02acf088c_0_25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g1f02acf088c_0_25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283bce0a9c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283bce0a9c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Activity/handout: Little checklist for how to provide public comment. Reference Section 6 of draft public hearing handbook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1f03b0b8f50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1f03b0b8f50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we need to adjust these after new slides are added/new time.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283bce0a9c2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283bce0a9c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283bce0a9c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283bce0a9c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1f03b0b8f5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1f03b0b8f5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f03b0b8f50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1f03b0b8f50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1f03b0b8f50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1f03b0b8f50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be04753e54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1be04753e54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f02acf088c_0_24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All meetings are open to the public, unless specific criteria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Government needs to conduct business openly &amp; share thoughts openly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  <p:sp>
        <p:nvSpPr>
          <p:cNvPr id="560" name="Google Shape;560;g1f02acf088c_0_24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1f02acf088c_0_24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delete</a:t>
            </a:r>
            <a:endParaRPr/>
          </a:p>
        </p:txBody>
      </p:sp>
      <p:sp>
        <p:nvSpPr>
          <p:cNvPr id="566" name="Google Shape;566;g1f02acf088c_0_24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f02acf088c_0_24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Quick. Jenn - make notes sheet</a:t>
            </a:r>
            <a:endParaRPr/>
          </a:p>
        </p:txBody>
      </p:sp>
      <p:sp>
        <p:nvSpPr>
          <p:cNvPr id="584" name="Google Shape;584;g1f02acf088c_0_24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f02acf088c_0_24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0" name="Google Shape;590;g1f02acf088c_0_24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g1f02acf088c_0_24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Image">
  <p:cSld name="Title Slide with Imag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 title="Decorative"/>
          <p:cNvSpPr/>
          <p:nvPr>
            <p:ph idx="2" type="pic"/>
          </p:nvPr>
        </p:nvSpPr>
        <p:spPr>
          <a:xfrm>
            <a:off x="0" y="3216"/>
            <a:ext cx="9144000" cy="346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6" name="Google Shape;56;p14"/>
          <p:cNvSpPr/>
          <p:nvPr/>
        </p:nvSpPr>
        <p:spPr>
          <a:xfrm>
            <a:off x="0" y="3467100"/>
            <a:ext cx="9144000" cy="167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4"/>
          <p:cNvSpPr txBox="1"/>
          <p:nvPr>
            <p:ph type="title"/>
          </p:nvPr>
        </p:nvSpPr>
        <p:spPr>
          <a:xfrm>
            <a:off x="628649" y="3778291"/>
            <a:ext cx="7181700" cy="6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orbel"/>
              <a:buNone/>
              <a:defRPr b="1" sz="3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628650" y="4594308"/>
            <a:ext cx="71817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59" name="Google Shape;59;p14" title="Decorative"/>
          <p:cNvCxnSpPr/>
          <p:nvPr/>
        </p:nvCxnSpPr>
        <p:spPr>
          <a:xfrm>
            <a:off x="1559355" y="3641360"/>
            <a:ext cx="0" cy="1641600"/>
          </a:xfrm>
          <a:prstGeom prst="straightConnector1">
            <a:avLst/>
          </a:prstGeom>
          <a:noFill/>
          <a:ln cap="flat" cmpd="sng" w="76200">
            <a:solidFill>
              <a:srgbClr val="C48FAA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/>
          <p:nvPr/>
        </p:nvSpPr>
        <p:spPr>
          <a:xfrm>
            <a:off x="0" y="-2381"/>
            <a:ext cx="9144000" cy="3902869"/>
          </a:xfrm>
          <a:custGeom>
            <a:rect b="b" l="l" r="r" t="t"/>
            <a:pathLst>
              <a:path extrusionOk="0" h="3278" w="5760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gradFill>
            <a:gsLst>
              <a:gs pos="0">
                <a:srgbClr val="A16582"/>
              </a:gs>
              <a:gs pos="50000">
                <a:srgbClr val="984A72"/>
              </a:gs>
              <a:gs pos="100000">
                <a:srgbClr val="883F63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8" name="Google Shape;68;p16"/>
          <p:cNvSpPr txBox="1"/>
          <p:nvPr>
            <p:ph type="ctrTitle"/>
          </p:nvPr>
        </p:nvSpPr>
        <p:spPr>
          <a:xfrm>
            <a:off x="607501" y="1086865"/>
            <a:ext cx="7929000" cy="22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Corbel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" type="subTitle"/>
          </p:nvPr>
        </p:nvSpPr>
        <p:spPr>
          <a:xfrm>
            <a:off x="607501" y="3960635"/>
            <a:ext cx="79290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9090"/>
              </a:buClr>
              <a:buSzPts val="1400"/>
              <a:buNone/>
              <a:defRPr>
                <a:solidFill>
                  <a:srgbClr val="909090"/>
                </a:solidFill>
              </a:defRPr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>
                <a:solidFill>
                  <a:srgbClr val="909090"/>
                </a:solidFill>
              </a:defRPr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9090"/>
              </a:buClr>
              <a:buSzPts val="1100"/>
              <a:buNone/>
              <a:defRPr>
                <a:solidFill>
                  <a:srgbClr val="909090"/>
                </a:solidFill>
              </a:defRPr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9090"/>
              </a:buClr>
              <a:buSzPts val="1100"/>
              <a:buNone/>
              <a:defRPr>
                <a:solidFill>
                  <a:srgbClr val="909090"/>
                </a:solidFill>
              </a:defRPr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9090"/>
              </a:buClr>
              <a:buSzPts val="1400"/>
              <a:buNone/>
              <a:defRPr>
                <a:solidFill>
                  <a:srgbClr val="909090"/>
                </a:solidFill>
              </a:defRPr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9090"/>
              </a:buClr>
              <a:buSzPts val="1400"/>
              <a:buNone/>
              <a:defRPr>
                <a:solidFill>
                  <a:srgbClr val="909090"/>
                </a:solidFill>
              </a:defRPr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9090"/>
              </a:buClr>
              <a:buSzPts val="1400"/>
              <a:buNone/>
              <a:defRPr>
                <a:solidFill>
                  <a:srgbClr val="909090"/>
                </a:solidFill>
              </a:defRPr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9090"/>
              </a:buClr>
              <a:buSzPts val="1400"/>
              <a:buNone/>
              <a:defRPr>
                <a:solidFill>
                  <a:srgbClr val="909090"/>
                </a:solidFill>
              </a:defRPr>
            </a:lvl9pPr>
          </a:lstStyle>
          <a:p/>
        </p:txBody>
      </p:sp>
      <p:sp>
        <p:nvSpPr>
          <p:cNvPr id="70" name="Google Shape;70;p16"/>
          <p:cNvSpPr txBox="1"/>
          <p:nvPr>
            <p:ph idx="10" type="dt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/>
          <p:nvPr/>
        </p:nvSpPr>
        <p:spPr>
          <a:xfrm>
            <a:off x="804864" y="334570"/>
            <a:ext cx="2660653" cy="1360993"/>
          </a:xfrm>
          <a:custGeom>
            <a:rect b="b" l="l" r="r" t="t"/>
            <a:pathLst>
              <a:path extrusionOk="0" h="2308" w="3384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gradFill>
            <a:gsLst>
              <a:gs pos="0">
                <a:srgbClr val="A16582"/>
              </a:gs>
              <a:gs pos="50000">
                <a:srgbClr val="984A72"/>
              </a:gs>
              <a:gs pos="100000">
                <a:srgbClr val="883F63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5" name="Google Shape;75;p17"/>
          <p:cNvSpPr txBox="1"/>
          <p:nvPr>
            <p:ph type="title"/>
          </p:nvPr>
        </p:nvSpPr>
        <p:spPr>
          <a:xfrm>
            <a:off x="804864" y="334566"/>
            <a:ext cx="2660700" cy="12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rbel"/>
              <a:buNone/>
              <a:defRPr b="1"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3641728" y="334571"/>
            <a:ext cx="4689600" cy="40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804864" y="1695558"/>
            <a:ext cx="2660700" cy="27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 sz="7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 sz="7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Custom Layout">
  <p:cSld name="21_Custom Layou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 title="Decorative"/>
          <p:cNvSpPr/>
          <p:nvPr>
            <p:ph idx="2" type="pic"/>
          </p:nvPr>
        </p:nvSpPr>
        <p:spPr>
          <a:xfrm>
            <a:off x="0" y="0"/>
            <a:ext cx="2781300" cy="514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3" name="Google Shape;83;p18" title="Decorative"/>
          <p:cNvSpPr/>
          <p:nvPr/>
        </p:nvSpPr>
        <p:spPr>
          <a:xfrm>
            <a:off x="2781300" y="0"/>
            <a:ext cx="3581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8"/>
          <p:cNvSpPr txBox="1"/>
          <p:nvPr>
            <p:ph type="title"/>
          </p:nvPr>
        </p:nvSpPr>
        <p:spPr>
          <a:xfrm>
            <a:off x="3189691" y="702735"/>
            <a:ext cx="2764500" cy="10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orbel"/>
              <a:buNone/>
              <a:defRPr sz="3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3189741" y="1805492"/>
            <a:ext cx="27645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3" type="body"/>
          </p:nvPr>
        </p:nvSpPr>
        <p:spPr>
          <a:xfrm>
            <a:off x="3189691" y="2108705"/>
            <a:ext cx="2764500" cy="22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54000">
            <a:normAutofit/>
          </a:bodyPr>
          <a:lstStyle>
            <a:lvl1pPr indent="-2984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1pPr>
            <a:lvl2pPr indent="-2857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2pPr>
            <a:lvl3pPr indent="-2794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3pPr>
            <a:lvl4pPr indent="-2794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4pPr>
            <a:lvl5pPr indent="-2794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8" title="Decorative"/>
          <p:cNvSpPr/>
          <p:nvPr>
            <p:ph idx="4" type="pic"/>
          </p:nvPr>
        </p:nvSpPr>
        <p:spPr>
          <a:xfrm>
            <a:off x="6362700" y="0"/>
            <a:ext cx="2781300" cy="514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1" name="Google Shape;91;p19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3" name="Google Shape;93;p19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0" type="dt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19"/>
          <p:cNvSpPr txBox="1"/>
          <p:nvPr>
            <p:ph idx="12" type="sldNum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/>
          <p:nvPr/>
        </p:nvSpPr>
        <p:spPr>
          <a:xfrm>
            <a:off x="0" y="5"/>
            <a:ext cx="9144000" cy="3902869"/>
          </a:xfrm>
          <a:custGeom>
            <a:rect b="b" l="l" r="r" t="t"/>
            <a:pathLst>
              <a:path extrusionOk="0" h="3278" w="5760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A16582"/>
              </a:gs>
              <a:gs pos="50000">
                <a:srgbClr val="984A72"/>
              </a:gs>
              <a:gs pos="100000">
                <a:srgbClr val="883F63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9" name="Google Shape;99;p20"/>
          <p:cNvSpPr txBox="1"/>
          <p:nvPr>
            <p:ph type="title"/>
          </p:nvPr>
        </p:nvSpPr>
        <p:spPr>
          <a:xfrm>
            <a:off x="607501" y="2213547"/>
            <a:ext cx="7921200" cy="11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rbel"/>
              <a:buNone/>
              <a:defRPr b="1" sz="36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" name="Google Shape;100;p20"/>
          <p:cNvSpPr txBox="1"/>
          <p:nvPr>
            <p:ph idx="1" type="body"/>
          </p:nvPr>
        </p:nvSpPr>
        <p:spPr>
          <a:xfrm>
            <a:off x="607501" y="3960905"/>
            <a:ext cx="79212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9090"/>
              </a:buClr>
              <a:buSzPts val="1400"/>
              <a:buNone/>
              <a:defRPr sz="1400">
                <a:solidFill>
                  <a:srgbClr val="909090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9090"/>
              </a:buClr>
              <a:buSzPts val="1100"/>
              <a:buNone/>
              <a:defRPr sz="1100">
                <a:solidFill>
                  <a:srgbClr val="909090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9090"/>
              </a:buClr>
              <a:buSzPts val="1100"/>
              <a:buNone/>
              <a:defRPr sz="1100">
                <a:solidFill>
                  <a:srgbClr val="909090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9090"/>
              </a:buClr>
              <a:buSzPts val="1100"/>
              <a:buNone/>
              <a:defRPr sz="1100">
                <a:solidFill>
                  <a:srgbClr val="909090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9090"/>
              </a:buClr>
              <a:buSzPts val="1100"/>
              <a:buNone/>
              <a:defRPr sz="1100">
                <a:solidFill>
                  <a:srgbClr val="909090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9090"/>
              </a:buClr>
              <a:buSzPts val="1100"/>
              <a:buNone/>
              <a:defRPr sz="1100">
                <a:solidFill>
                  <a:srgbClr val="909090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09090"/>
              </a:buClr>
              <a:buSzPts val="1100"/>
              <a:buNone/>
              <a:defRPr sz="1100">
                <a:solidFill>
                  <a:srgbClr val="909090"/>
                </a:solidFill>
              </a:defRPr>
            </a:lvl9pPr>
          </a:lstStyle>
          <a:p/>
        </p:txBody>
      </p:sp>
      <p:sp>
        <p:nvSpPr>
          <p:cNvPr id="101" name="Google Shape;101;p20"/>
          <p:cNvSpPr txBox="1"/>
          <p:nvPr>
            <p:ph idx="10" type="dt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20"/>
          <p:cNvSpPr txBox="1"/>
          <p:nvPr>
            <p:ph idx="12" type="sldNum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21"/>
          <p:cNvSpPr txBox="1"/>
          <p:nvPr>
            <p:ph idx="1" type="body"/>
          </p:nvPr>
        </p:nvSpPr>
        <p:spPr>
          <a:xfrm>
            <a:off x="942975" y="1714500"/>
            <a:ext cx="3600600" cy="27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7" name="Google Shape;107;p21"/>
          <p:cNvSpPr txBox="1"/>
          <p:nvPr>
            <p:ph idx="2" type="body"/>
          </p:nvPr>
        </p:nvSpPr>
        <p:spPr>
          <a:xfrm>
            <a:off x="4985847" y="1714500"/>
            <a:ext cx="3600600" cy="27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8" name="Google Shape;108;p21"/>
          <p:cNvSpPr txBox="1"/>
          <p:nvPr>
            <p:ph idx="10" type="dt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21"/>
          <p:cNvSpPr txBox="1"/>
          <p:nvPr>
            <p:ph idx="12" type="sldNum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 with Image">
  <p:cSld name="3_Title Slide with Image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 title="Decorative"/>
          <p:cNvSpPr/>
          <p:nvPr>
            <p:ph idx="2" type="pic"/>
          </p:nvPr>
        </p:nvSpPr>
        <p:spPr>
          <a:xfrm>
            <a:off x="0" y="3216"/>
            <a:ext cx="9144000" cy="514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3" name="Google Shape;113;p22"/>
          <p:cNvSpPr txBox="1"/>
          <p:nvPr>
            <p:ph type="title"/>
          </p:nvPr>
        </p:nvSpPr>
        <p:spPr>
          <a:xfrm>
            <a:off x="628649" y="1501816"/>
            <a:ext cx="5439300" cy="6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orbel"/>
              <a:buNone/>
              <a:defRPr b="1" sz="3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22"/>
          <p:cNvSpPr txBox="1"/>
          <p:nvPr>
            <p:ph idx="1" type="body"/>
          </p:nvPr>
        </p:nvSpPr>
        <p:spPr>
          <a:xfrm>
            <a:off x="628650" y="2317833"/>
            <a:ext cx="5439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15" name="Google Shape;115;p22" title="Decorative"/>
          <p:cNvCxnSpPr/>
          <p:nvPr/>
        </p:nvCxnSpPr>
        <p:spPr>
          <a:xfrm>
            <a:off x="1438874" y="1364886"/>
            <a:ext cx="0" cy="1641600"/>
          </a:xfrm>
          <a:prstGeom prst="straightConnector1">
            <a:avLst/>
          </a:prstGeom>
          <a:noFill/>
          <a:ln cap="flat" cmpd="sng" w="76200">
            <a:solidFill>
              <a:srgbClr val="C48FAA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 with Image">
  <p:cSld name="2_Title Slide with Image">
    <p:bg>
      <p:bgPr>
        <a:solidFill>
          <a:schemeClr val="accent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 title="Decorative"/>
          <p:cNvSpPr/>
          <p:nvPr>
            <p:ph idx="2" type="pic"/>
          </p:nvPr>
        </p:nvSpPr>
        <p:spPr>
          <a:xfrm>
            <a:off x="3971924" y="3216"/>
            <a:ext cx="5172000" cy="514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8" name="Google Shape;118;p23"/>
          <p:cNvSpPr/>
          <p:nvPr/>
        </p:nvSpPr>
        <p:spPr>
          <a:xfrm>
            <a:off x="0" y="1154575"/>
            <a:ext cx="6649500" cy="398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3" title="Decorative"/>
          <p:cNvSpPr/>
          <p:nvPr/>
        </p:nvSpPr>
        <p:spPr>
          <a:xfrm>
            <a:off x="0" y="0"/>
            <a:ext cx="39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3"/>
          <p:cNvSpPr txBox="1"/>
          <p:nvPr>
            <p:ph type="title"/>
          </p:nvPr>
        </p:nvSpPr>
        <p:spPr>
          <a:xfrm>
            <a:off x="599017" y="1530390"/>
            <a:ext cx="3090300" cy="13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orbel"/>
              <a:buNone/>
              <a:defRPr b="1" sz="3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3"/>
          <p:cNvSpPr txBox="1"/>
          <p:nvPr>
            <p:ph idx="1" type="body"/>
          </p:nvPr>
        </p:nvSpPr>
        <p:spPr>
          <a:xfrm>
            <a:off x="599017" y="3023744"/>
            <a:ext cx="3090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22" name="Google Shape;122;p23" title="Decorative"/>
          <p:cNvCxnSpPr/>
          <p:nvPr/>
        </p:nvCxnSpPr>
        <p:spPr>
          <a:xfrm>
            <a:off x="1419821" y="2073583"/>
            <a:ext cx="0" cy="164160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thank you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 title="Decorative"/>
          <p:cNvSpPr/>
          <p:nvPr>
            <p:ph idx="2" type="pic"/>
          </p:nvPr>
        </p:nvSpPr>
        <p:spPr>
          <a:xfrm>
            <a:off x="0" y="0"/>
            <a:ext cx="9144000" cy="514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5" name="Google Shape;125;p24"/>
          <p:cNvSpPr txBox="1"/>
          <p:nvPr>
            <p:ph type="title"/>
          </p:nvPr>
        </p:nvSpPr>
        <p:spPr>
          <a:xfrm>
            <a:off x="2904068" y="2179151"/>
            <a:ext cx="3090300" cy="6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orbel"/>
              <a:buNone/>
              <a:defRPr b="1" sz="3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24"/>
          <p:cNvSpPr txBox="1"/>
          <p:nvPr>
            <p:ph idx="1" type="body"/>
          </p:nvPr>
        </p:nvSpPr>
        <p:spPr>
          <a:xfrm>
            <a:off x="2904068" y="2995169"/>
            <a:ext cx="3090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27" name="Google Shape;127;p24" title="Decorative"/>
          <p:cNvCxnSpPr/>
          <p:nvPr/>
        </p:nvCxnSpPr>
        <p:spPr>
          <a:xfrm>
            <a:off x="4449235" y="2045009"/>
            <a:ext cx="0" cy="164160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28" name="Google Shape;128;p24" title="Decorative"/>
          <p:cNvSpPr/>
          <p:nvPr/>
        </p:nvSpPr>
        <p:spPr>
          <a:xfrm>
            <a:off x="2904067" y="645583"/>
            <a:ext cx="3090300" cy="3852300"/>
          </a:xfrm>
          <a:prstGeom prst="rect">
            <a:avLst/>
          </a:prstGeom>
          <a:noFill/>
          <a:ln cap="flat" cmpd="sng" w="76200">
            <a:solidFill>
              <a:srgbClr val="C48F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 with Image">
  <p:cSld name="1_Title Slide with Image">
    <p:bg>
      <p:bgPr>
        <a:solidFill>
          <a:schemeClr val="accent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type="title"/>
          </p:nvPr>
        </p:nvSpPr>
        <p:spPr>
          <a:xfrm>
            <a:off x="1924049" y="2330585"/>
            <a:ext cx="5439300" cy="6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orbel"/>
              <a:buNone/>
              <a:defRPr b="1" sz="3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25"/>
          <p:cNvSpPr txBox="1"/>
          <p:nvPr>
            <p:ph idx="1" type="body"/>
          </p:nvPr>
        </p:nvSpPr>
        <p:spPr>
          <a:xfrm>
            <a:off x="1924050" y="3146603"/>
            <a:ext cx="5439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32" name="Google Shape;132;p25" title="Decorative"/>
          <p:cNvCxnSpPr/>
          <p:nvPr/>
        </p:nvCxnSpPr>
        <p:spPr>
          <a:xfrm>
            <a:off x="4572002" y="2193654"/>
            <a:ext cx="0" cy="164160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33" name="Google Shape;133;p25" title="Decorative"/>
          <p:cNvSpPr/>
          <p:nvPr/>
        </p:nvSpPr>
        <p:spPr>
          <a:xfrm>
            <a:off x="928578" y="645583"/>
            <a:ext cx="7287000" cy="3852300"/>
          </a:xfrm>
          <a:prstGeom prst="rect">
            <a:avLst/>
          </a:prstGeom>
          <a:noFill/>
          <a:ln cap="flat" cmpd="sng" w="76200">
            <a:solidFill>
              <a:srgbClr val="C48FA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 with Image">
  <p:cSld name="5_Title Slide with Image">
    <p:bg>
      <p:bgPr>
        <a:solidFill>
          <a:schemeClr val="accent4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/>
          <p:nvPr>
            <p:ph type="title"/>
          </p:nvPr>
        </p:nvSpPr>
        <p:spPr>
          <a:xfrm>
            <a:off x="1924049" y="2330585"/>
            <a:ext cx="5439300" cy="6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orbel"/>
              <a:buNone/>
              <a:defRPr b="1" sz="3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26"/>
          <p:cNvSpPr txBox="1"/>
          <p:nvPr>
            <p:ph idx="1" type="body"/>
          </p:nvPr>
        </p:nvSpPr>
        <p:spPr>
          <a:xfrm>
            <a:off x="1924050" y="3146603"/>
            <a:ext cx="5439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37" name="Google Shape;137;p26" title="Decorative"/>
          <p:cNvCxnSpPr/>
          <p:nvPr/>
        </p:nvCxnSpPr>
        <p:spPr>
          <a:xfrm>
            <a:off x="4572002" y="2193654"/>
            <a:ext cx="0" cy="164160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38" name="Google Shape;138;p26" title="Decorative"/>
          <p:cNvSpPr/>
          <p:nvPr/>
        </p:nvSpPr>
        <p:spPr>
          <a:xfrm>
            <a:off x="928578" y="645583"/>
            <a:ext cx="7287000" cy="3852300"/>
          </a:xfrm>
          <a:prstGeom prst="rect">
            <a:avLst/>
          </a:prstGeom>
          <a:noFill/>
          <a:ln cap="flat" cmpd="sng" w="76200">
            <a:solidFill>
              <a:srgbClr val="7B7B7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 with Image">
  <p:cSld name="4_Title Slide with Image">
    <p:bg>
      <p:bgPr>
        <a:solidFill>
          <a:schemeClr val="accent2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>
            <p:ph type="title"/>
          </p:nvPr>
        </p:nvSpPr>
        <p:spPr>
          <a:xfrm>
            <a:off x="1924049" y="2330585"/>
            <a:ext cx="5439300" cy="6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orbel"/>
              <a:buNone/>
              <a:defRPr b="1" sz="3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1" name="Google Shape;141;p27"/>
          <p:cNvSpPr txBox="1"/>
          <p:nvPr>
            <p:ph idx="1" type="body"/>
          </p:nvPr>
        </p:nvSpPr>
        <p:spPr>
          <a:xfrm>
            <a:off x="1924050" y="3146603"/>
            <a:ext cx="5439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42" name="Google Shape;142;p27" title="Decorative"/>
          <p:cNvCxnSpPr/>
          <p:nvPr/>
        </p:nvCxnSpPr>
        <p:spPr>
          <a:xfrm>
            <a:off x="4572002" y="2193654"/>
            <a:ext cx="0" cy="164160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43" name="Google Shape;143;p27" title="Decorative"/>
          <p:cNvSpPr/>
          <p:nvPr/>
        </p:nvSpPr>
        <p:spPr>
          <a:xfrm>
            <a:off x="928578" y="645583"/>
            <a:ext cx="7287000" cy="3852300"/>
          </a:xfrm>
          <a:prstGeom prst="rect">
            <a:avLst/>
          </a:prstGeom>
          <a:noFill/>
          <a:ln cap="flat" cmpd="sng" w="76200">
            <a:solidFill>
              <a:srgbClr val="1D72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ivider with Image">
  <p:cSld name="Slide Divider with Image">
    <p:bg>
      <p:bgPr>
        <a:solidFill>
          <a:schemeClr val="accen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 title="Decorative"/>
          <p:cNvSpPr/>
          <p:nvPr>
            <p:ph idx="2" type="pic"/>
          </p:nvPr>
        </p:nvSpPr>
        <p:spPr>
          <a:xfrm>
            <a:off x="0" y="0"/>
            <a:ext cx="9144000" cy="514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46" name="Google Shape;146;p28"/>
          <p:cNvSpPr txBox="1"/>
          <p:nvPr>
            <p:ph type="title"/>
          </p:nvPr>
        </p:nvSpPr>
        <p:spPr>
          <a:xfrm>
            <a:off x="628649" y="2754884"/>
            <a:ext cx="51198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342900" wrap="square" tIns="34275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orbel"/>
              <a:buNone/>
              <a:defRPr b="1" sz="3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28" title="Decorative"/>
          <p:cNvSpPr txBox="1"/>
          <p:nvPr>
            <p:ph idx="1" type="body"/>
          </p:nvPr>
        </p:nvSpPr>
        <p:spPr>
          <a:xfrm>
            <a:off x="5748407" y="2748903"/>
            <a:ext cx="3395700" cy="164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37150" lIns="205725" spcFirstLastPara="1" rIns="137150" wrap="square" tIns="13715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48" name="Google Shape;148;p28" title="Decorative"/>
          <p:cNvCxnSpPr/>
          <p:nvPr/>
        </p:nvCxnSpPr>
        <p:spPr>
          <a:xfrm rot="10800000">
            <a:off x="5748406" y="2754888"/>
            <a:ext cx="0" cy="1641600"/>
          </a:xfrm>
          <a:prstGeom prst="straightConnector1">
            <a:avLst/>
          </a:prstGeom>
          <a:noFill/>
          <a:ln cap="flat" cmpd="sng" w="76200">
            <a:solidFill>
              <a:srgbClr val="C48FAA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lide Divider with Image">
  <p:cSld name="2_Slide Divider with Image">
    <p:bg>
      <p:bgPr>
        <a:solidFill>
          <a:schemeClr val="accent1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 title="Decorative"/>
          <p:cNvSpPr/>
          <p:nvPr>
            <p:ph idx="2" type="pic"/>
          </p:nvPr>
        </p:nvSpPr>
        <p:spPr>
          <a:xfrm>
            <a:off x="0" y="0"/>
            <a:ext cx="9144000" cy="514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1" name="Google Shape;151;p29"/>
          <p:cNvSpPr txBox="1"/>
          <p:nvPr>
            <p:ph type="title"/>
          </p:nvPr>
        </p:nvSpPr>
        <p:spPr>
          <a:xfrm>
            <a:off x="628649" y="2754884"/>
            <a:ext cx="51198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342900" wrap="square" tIns="34275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orbel"/>
              <a:buNone/>
              <a:defRPr b="1" sz="3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2" name="Google Shape;152;p29" title="Decorative"/>
          <p:cNvSpPr txBox="1"/>
          <p:nvPr>
            <p:ph idx="1" type="body"/>
          </p:nvPr>
        </p:nvSpPr>
        <p:spPr>
          <a:xfrm>
            <a:off x="5748407" y="2748903"/>
            <a:ext cx="3395700" cy="164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37150" lIns="205725" spcFirstLastPara="1" rIns="137150" wrap="square" tIns="13715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53" name="Google Shape;153;p29" title="Decorative"/>
          <p:cNvCxnSpPr/>
          <p:nvPr/>
        </p:nvCxnSpPr>
        <p:spPr>
          <a:xfrm rot="10800000">
            <a:off x="5748406" y="2754888"/>
            <a:ext cx="0" cy="1641600"/>
          </a:xfrm>
          <a:prstGeom prst="straightConnector1">
            <a:avLst/>
          </a:prstGeom>
          <a:noFill/>
          <a:ln cap="flat" cmpd="sng" w="76200">
            <a:solidFill>
              <a:srgbClr val="1D72AB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ide Divider with Image">
  <p:cSld name="1_Slide Divider with Image">
    <p:bg>
      <p:bgPr>
        <a:solidFill>
          <a:schemeClr val="accent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 title="Decorative"/>
          <p:cNvSpPr/>
          <p:nvPr>
            <p:ph idx="2" type="pic"/>
          </p:nvPr>
        </p:nvSpPr>
        <p:spPr>
          <a:xfrm>
            <a:off x="0" y="0"/>
            <a:ext cx="9144000" cy="514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6" name="Google Shape;156;p30" title="Decorative"/>
          <p:cNvSpPr/>
          <p:nvPr/>
        </p:nvSpPr>
        <p:spPr>
          <a:xfrm>
            <a:off x="3577284" y="2353962"/>
            <a:ext cx="5566800" cy="24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30"/>
          <p:cNvSpPr txBox="1"/>
          <p:nvPr>
            <p:ph type="title"/>
          </p:nvPr>
        </p:nvSpPr>
        <p:spPr>
          <a:xfrm>
            <a:off x="3835810" y="3228155"/>
            <a:ext cx="4829400" cy="6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orbel"/>
              <a:buNone/>
              <a:defRPr b="1" sz="3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30"/>
          <p:cNvSpPr txBox="1"/>
          <p:nvPr>
            <p:ph idx="1" type="body"/>
          </p:nvPr>
        </p:nvSpPr>
        <p:spPr>
          <a:xfrm>
            <a:off x="3835810" y="4128840"/>
            <a:ext cx="48294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59" name="Google Shape;159;p30" title="Decorative"/>
          <p:cNvCxnSpPr/>
          <p:nvPr/>
        </p:nvCxnSpPr>
        <p:spPr>
          <a:xfrm>
            <a:off x="4656614" y="3170213"/>
            <a:ext cx="0" cy="1641600"/>
          </a:xfrm>
          <a:prstGeom prst="straightConnector1">
            <a:avLst/>
          </a:prstGeom>
          <a:noFill/>
          <a:ln cap="flat" cmpd="sng" w="76200">
            <a:solidFill>
              <a:srgbClr val="C48FAA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ivider 2">
  <p:cSld name="Slide Divider 2">
    <p:bg>
      <p:bgPr>
        <a:solidFill>
          <a:schemeClr val="accent1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 title="Decorative"/>
          <p:cNvSpPr/>
          <p:nvPr>
            <p:ph idx="2" type="pic"/>
          </p:nvPr>
        </p:nvSpPr>
        <p:spPr>
          <a:xfrm>
            <a:off x="0" y="0"/>
            <a:ext cx="9144000" cy="514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2" name="Google Shape;162;p31" title="Decorative"/>
          <p:cNvSpPr/>
          <p:nvPr/>
        </p:nvSpPr>
        <p:spPr>
          <a:xfrm>
            <a:off x="0" y="3290771"/>
            <a:ext cx="9144000" cy="1647600"/>
          </a:xfrm>
          <a:prstGeom prst="rect">
            <a:avLst/>
          </a:prstGeom>
          <a:solidFill>
            <a:schemeClr val="accent1">
              <a:alpha val="6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31"/>
          <p:cNvSpPr txBox="1"/>
          <p:nvPr>
            <p:ph type="title"/>
          </p:nvPr>
        </p:nvSpPr>
        <p:spPr>
          <a:xfrm>
            <a:off x="383116" y="3296753"/>
            <a:ext cx="51198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342900" wrap="square" tIns="34275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orbel"/>
              <a:buNone/>
              <a:defRPr b="1" sz="3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4" name="Google Shape;164;p31"/>
          <p:cNvSpPr txBox="1"/>
          <p:nvPr>
            <p:ph idx="1" type="body"/>
          </p:nvPr>
        </p:nvSpPr>
        <p:spPr>
          <a:xfrm>
            <a:off x="5502873" y="3290771"/>
            <a:ext cx="3395700" cy="16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205725" spcFirstLastPara="1" rIns="137150" wrap="square" tIns="13715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65" name="Google Shape;165;p31" title="Decorative"/>
          <p:cNvCxnSpPr/>
          <p:nvPr/>
        </p:nvCxnSpPr>
        <p:spPr>
          <a:xfrm rot="10800000">
            <a:off x="5502872" y="3557073"/>
            <a:ext cx="0" cy="112110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2"/>
          <p:cNvSpPr txBox="1"/>
          <p:nvPr>
            <p:ph type="title"/>
          </p:nvPr>
        </p:nvSpPr>
        <p:spPr>
          <a:xfrm>
            <a:off x="619970" y="2795521"/>
            <a:ext cx="17067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Corbel"/>
              <a:buNone/>
              <a:defRPr b="1" sz="38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8" name="Google Shape;168;p32" title="Decorative"/>
          <p:cNvSpPr/>
          <p:nvPr>
            <p:ph idx="2" type="pic"/>
          </p:nvPr>
        </p:nvSpPr>
        <p:spPr>
          <a:xfrm>
            <a:off x="6475810" y="609600"/>
            <a:ext cx="2668200" cy="3924300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32"/>
          <p:cNvSpPr txBox="1"/>
          <p:nvPr>
            <p:ph idx="1" type="body"/>
          </p:nvPr>
        </p:nvSpPr>
        <p:spPr>
          <a:xfrm>
            <a:off x="3116485" y="659783"/>
            <a:ext cx="32208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0" name="Google Shape;170;p32"/>
          <p:cNvSpPr txBox="1"/>
          <p:nvPr>
            <p:ph idx="3" type="body"/>
          </p:nvPr>
        </p:nvSpPr>
        <p:spPr>
          <a:xfrm>
            <a:off x="3116485" y="1467116"/>
            <a:ext cx="32208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1" name="Google Shape;171;p32"/>
          <p:cNvSpPr txBox="1"/>
          <p:nvPr>
            <p:ph idx="4" type="body"/>
          </p:nvPr>
        </p:nvSpPr>
        <p:spPr>
          <a:xfrm>
            <a:off x="3116485" y="2274450"/>
            <a:ext cx="32208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2" name="Google Shape;172;p32"/>
          <p:cNvSpPr txBox="1"/>
          <p:nvPr>
            <p:ph idx="5" type="body"/>
          </p:nvPr>
        </p:nvSpPr>
        <p:spPr>
          <a:xfrm>
            <a:off x="3116485" y="3081784"/>
            <a:ext cx="32208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3" name="Google Shape;173;p32"/>
          <p:cNvSpPr txBox="1"/>
          <p:nvPr>
            <p:ph idx="6" type="body"/>
          </p:nvPr>
        </p:nvSpPr>
        <p:spPr>
          <a:xfrm>
            <a:off x="3116485" y="3889118"/>
            <a:ext cx="32208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74" name="Google Shape;174;p32" title="Decorative"/>
          <p:cNvCxnSpPr/>
          <p:nvPr/>
        </p:nvCxnSpPr>
        <p:spPr>
          <a:xfrm>
            <a:off x="1343953" y="2924771"/>
            <a:ext cx="0" cy="1447500"/>
          </a:xfrm>
          <a:prstGeom prst="straightConnector1">
            <a:avLst/>
          </a:prstGeom>
          <a:noFill/>
          <a:ln cap="flat" cmpd="sng" w="76200">
            <a:solidFill>
              <a:schemeClr val="accent1">
                <a:alpha val="96860"/>
              </a:schemeClr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bg>
      <p:bgPr>
        <a:solidFill>
          <a:schemeClr val="lt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 title="Decorative"/>
          <p:cNvSpPr/>
          <p:nvPr>
            <p:ph idx="2" type="pic"/>
          </p:nvPr>
        </p:nvSpPr>
        <p:spPr>
          <a:xfrm>
            <a:off x="270933" y="1668780"/>
            <a:ext cx="3402000" cy="3474600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33"/>
          <p:cNvSpPr txBox="1"/>
          <p:nvPr>
            <p:ph idx="1" type="body"/>
          </p:nvPr>
        </p:nvSpPr>
        <p:spPr>
          <a:xfrm>
            <a:off x="3840773" y="1541501"/>
            <a:ext cx="32208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8" name="Google Shape;178;p33"/>
          <p:cNvSpPr txBox="1"/>
          <p:nvPr>
            <p:ph idx="3" type="body"/>
          </p:nvPr>
        </p:nvSpPr>
        <p:spPr>
          <a:xfrm>
            <a:off x="3840773" y="2086837"/>
            <a:ext cx="32208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9" name="Google Shape;179;p33"/>
          <p:cNvSpPr txBox="1"/>
          <p:nvPr>
            <p:ph idx="4" type="body"/>
          </p:nvPr>
        </p:nvSpPr>
        <p:spPr>
          <a:xfrm>
            <a:off x="3840773" y="3264320"/>
            <a:ext cx="32208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0" name="Google Shape;180;p33"/>
          <p:cNvSpPr txBox="1"/>
          <p:nvPr>
            <p:ph idx="5" type="body"/>
          </p:nvPr>
        </p:nvSpPr>
        <p:spPr>
          <a:xfrm>
            <a:off x="3840773" y="2675579"/>
            <a:ext cx="32208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1" name="Google Shape;181;p33"/>
          <p:cNvSpPr txBox="1"/>
          <p:nvPr>
            <p:ph idx="6" type="body"/>
          </p:nvPr>
        </p:nvSpPr>
        <p:spPr>
          <a:xfrm>
            <a:off x="3840773" y="3853061"/>
            <a:ext cx="32208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2" name="Google Shape;182;p33" title="Decorative"/>
          <p:cNvSpPr/>
          <p:nvPr/>
        </p:nvSpPr>
        <p:spPr>
          <a:xfrm>
            <a:off x="265039" y="0"/>
            <a:ext cx="3429300" cy="154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3" name="Google Shape;183;p33" title="Decorative"/>
          <p:cNvCxnSpPr/>
          <p:nvPr/>
        </p:nvCxnSpPr>
        <p:spPr>
          <a:xfrm>
            <a:off x="1170308" y="333971"/>
            <a:ext cx="0" cy="1447500"/>
          </a:xfrm>
          <a:prstGeom prst="straightConnector1">
            <a:avLst/>
          </a:prstGeom>
          <a:noFill/>
          <a:ln cap="flat" cmpd="sng" w="76200">
            <a:solidFill>
              <a:srgbClr val="1D72AB">
                <a:alpha val="96860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84" name="Google Shape;184;p33"/>
          <p:cNvSpPr txBox="1"/>
          <p:nvPr>
            <p:ph type="title"/>
          </p:nvPr>
        </p:nvSpPr>
        <p:spPr>
          <a:xfrm>
            <a:off x="446325" y="144289"/>
            <a:ext cx="17067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orbel"/>
              <a:buNone/>
              <a:defRPr b="1" sz="3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1_Custom Layout">
  <p:cSld name="41_Custom Layout">
    <p:bg>
      <p:bgPr>
        <a:solidFill>
          <a:schemeClr val="lt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4" title="Decorative"/>
          <p:cNvSpPr/>
          <p:nvPr>
            <p:ph idx="2" type="pic"/>
          </p:nvPr>
        </p:nvSpPr>
        <p:spPr>
          <a:xfrm>
            <a:off x="4698658" y="0"/>
            <a:ext cx="4445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34"/>
          <p:cNvSpPr txBox="1"/>
          <p:nvPr>
            <p:ph idx="1" type="body"/>
          </p:nvPr>
        </p:nvSpPr>
        <p:spPr>
          <a:xfrm>
            <a:off x="353647" y="1761552"/>
            <a:ext cx="32208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8" name="Google Shape;188;p34"/>
          <p:cNvSpPr txBox="1"/>
          <p:nvPr>
            <p:ph idx="3" type="body"/>
          </p:nvPr>
        </p:nvSpPr>
        <p:spPr>
          <a:xfrm>
            <a:off x="353647" y="2306888"/>
            <a:ext cx="32208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9" name="Google Shape;189;p34"/>
          <p:cNvSpPr txBox="1"/>
          <p:nvPr>
            <p:ph idx="4" type="body"/>
          </p:nvPr>
        </p:nvSpPr>
        <p:spPr>
          <a:xfrm>
            <a:off x="353647" y="3484371"/>
            <a:ext cx="32208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0" name="Google Shape;190;p34"/>
          <p:cNvSpPr txBox="1"/>
          <p:nvPr>
            <p:ph idx="5" type="body"/>
          </p:nvPr>
        </p:nvSpPr>
        <p:spPr>
          <a:xfrm>
            <a:off x="353647" y="2895629"/>
            <a:ext cx="32208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1" name="Google Shape;191;p34"/>
          <p:cNvSpPr txBox="1"/>
          <p:nvPr>
            <p:ph idx="6" type="body"/>
          </p:nvPr>
        </p:nvSpPr>
        <p:spPr>
          <a:xfrm>
            <a:off x="353647" y="4073112"/>
            <a:ext cx="32208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2" name="Google Shape;192;p34" title="Decorative"/>
          <p:cNvSpPr/>
          <p:nvPr/>
        </p:nvSpPr>
        <p:spPr>
          <a:xfrm>
            <a:off x="265039" y="0"/>
            <a:ext cx="3429300" cy="154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3" name="Google Shape;193;p34" title="Decorative"/>
          <p:cNvCxnSpPr/>
          <p:nvPr/>
        </p:nvCxnSpPr>
        <p:spPr>
          <a:xfrm>
            <a:off x="1170308" y="333971"/>
            <a:ext cx="0" cy="1447500"/>
          </a:xfrm>
          <a:prstGeom prst="straightConnector1">
            <a:avLst/>
          </a:prstGeom>
          <a:noFill/>
          <a:ln cap="flat" cmpd="sng" w="76200">
            <a:solidFill>
              <a:srgbClr val="C48FAA">
                <a:alpha val="96860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94" name="Google Shape;194;p34"/>
          <p:cNvSpPr txBox="1"/>
          <p:nvPr>
            <p:ph type="title"/>
          </p:nvPr>
        </p:nvSpPr>
        <p:spPr>
          <a:xfrm>
            <a:off x="446325" y="144289"/>
            <a:ext cx="17067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orbel"/>
              <a:buNone/>
              <a:defRPr b="1" sz="3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bg>
      <p:bgPr>
        <a:solidFill>
          <a:schemeClr val="lt1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 title="Decorative"/>
          <p:cNvSpPr/>
          <p:nvPr>
            <p:ph idx="2" type="pic"/>
          </p:nvPr>
        </p:nvSpPr>
        <p:spPr>
          <a:xfrm>
            <a:off x="1" y="0"/>
            <a:ext cx="3683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35" title="Decorative"/>
          <p:cNvSpPr/>
          <p:nvPr/>
        </p:nvSpPr>
        <p:spPr>
          <a:xfrm>
            <a:off x="3683000" y="0"/>
            <a:ext cx="880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35"/>
          <p:cNvSpPr txBox="1"/>
          <p:nvPr>
            <p:ph idx="1" type="body"/>
          </p:nvPr>
        </p:nvSpPr>
        <p:spPr>
          <a:xfrm>
            <a:off x="4721348" y="659783"/>
            <a:ext cx="36015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9" name="Google Shape;199;p35"/>
          <p:cNvSpPr txBox="1"/>
          <p:nvPr>
            <p:ph idx="3" type="body"/>
          </p:nvPr>
        </p:nvSpPr>
        <p:spPr>
          <a:xfrm>
            <a:off x="4721348" y="1467116"/>
            <a:ext cx="36015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0" name="Google Shape;200;p35"/>
          <p:cNvSpPr txBox="1"/>
          <p:nvPr>
            <p:ph idx="4" type="body"/>
          </p:nvPr>
        </p:nvSpPr>
        <p:spPr>
          <a:xfrm>
            <a:off x="4721348" y="2274450"/>
            <a:ext cx="36015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1" name="Google Shape;201;p35"/>
          <p:cNvSpPr txBox="1"/>
          <p:nvPr>
            <p:ph idx="5" type="body"/>
          </p:nvPr>
        </p:nvSpPr>
        <p:spPr>
          <a:xfrm>
            <a:off x="4721348" y="3081784"/>
            <a:ext cx="36015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2" name="Google Shape;202;p35"/>
          <p:cNvSpPr txBox="1"/>
          <p:nvPr>
            <p:ph idx="6" type="body"/>
          </p:nvPr>
        </p:nvSpPr>
        <p:spPr>
          <a:xfrm>
            <a:off x="4721348" y="3889118"/>
            <a:ext cx="36015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3" name="Google Shape;203;p35"/>
          <p:cNvSpPr txBox="1"/>
          <p:nvPr>
            <p:ph idx="7" type="body"/>
          </p:nvPr>
        </p:nvSpPr>
        <p:spPr>
          <a:xfrm>
            <a:off x="3813056" y="659783"/>
            <a:ext cx="5559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4" name="Google Shape;204;p35"/>
          <p:cNvSpPr txBox="1"/>
          <p:nvPr>
            <p:ph idx="8" type="body"/>
          </p:nvPr>
        </p:nvSpPr>
        <p:spPr>
          <a:xfrm>
            <a:off x="3813056" y="1467116"/>
            <a:ext cx="5559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5" name="Google Shape;205;p35"/>
          <p:cNvSpPr txBox="1"/>
          <p:nvPr>
            <p:ph idx="9" type="body"/>
          </p:nvPr>
        </p:nvSpPr>
        <p:spPr>
          <a:xfrm>
            <a:off x="3813056" y="2274450"/>
            <a:ext cx="5559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6" name="Google Shape;206;p35"/>
          <p:cNvSpPr txBox="1"/>
          <p:nvPr>
            <p:ph idx="13" type="body"/>
          </p:nvPr>
        </p:nvSpPr>
        <p:spPr>
          <a:xfrm>
            <a:off x="3813056" y="3081784"/>
            <a:ext cx="5559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7" name="Google Shape;207;p35"/>
          <p:cNvSpPr txBox="1"/>
          <p:nvPr>
            <p:ph idx="14" type="body"/>
          </p:nvPr>
        </p:nvSpPr>
        <p:spPr>
          <a:xfrm>
            <a:off x="3813056" y="3889118"/>
            <a:ext cx="5559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8" name="Google Shape;208;p35"/>
          <p:cNvSpPr txBox="1"/>
          <p:nvPr>
            <p:ph type="title"/>
          </p:nvPr>
        </p:nvSpPr>
        <p:spPr>
          <a:xfrm>
            <a:off x="619970" y="2795521"/>
            <a:ext cx="17067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Corbel"/>
              <a:buNone/>
              <a:defRPr b="1" sz="38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/>
          <p:nvPr>
            <p:ph type="title"/>
          </p:nvPr>
        </p:nvSpPr>
        <p:spPr>
          <a:xfrm>
            <a:off x="577015" y="1947687"/>
            <a:ext cx="32892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orbel"/>
              <a:buNone/>
              <a:defRPr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1" name="Google Shape;211;p36" title="Decorative"/>
          <p:cNvSpPr/>
          <p:nvPr>
            <p:ph idx="2" type="pic"/>
          </p:nvPr>
        </p:nvSpPr>
        <p:spPr>
          <a:xfrm>
            <a:off x="4572000" y="1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12" name="Google Shape;212;p36"/>
          <p:cNvSpPr txBox="1"/>
          <p:nvPr>
            <p:ph idx="1" type="body"/>
          </p:nvPr>
        </p:nvSpPr>
        <p:spPr>
          <a:xfrm>
            <a:off x="577015" y="3471099"/>
            <a:ext cx="32892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3" name="Google Shape;213;p36"/>
          <p:cNvSpPr txBox="1"/>
          <p:nvPr>
            <p:ph idx="3" type="body"/>
          </p:nvPr>
        </p:nvSpPr>
        <p:spPr>
          <a:xfrm>
            <a:off x="577015" y="3123856"/>
            <a:ext cx="3289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214" name="Google Shape;214;p36" title="Decorative"/>
          <p:cNvCxnSpPr/>
          <p:nvPr/>
        </p:nvCxnSpPr>
        <p:spPr>
          <a:xfrm rot="10800000">
            <a:off x="395570" y="1223770"/>
            <a:ext cx="0" cy="3241500"/>
          </a:xfrm>
          <a:prstGeom prst="straightConnector1">
            <a:avLst/>
          </a:prstGeom>
          <a:noFill/>
          <a:ln cap="flat" cmpd="sng" w="76200">
            <a:solidFill>
              <a:schemeClr val="accent1">
                <a:alpha val="96860"/>
              </a:schemeClr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15" name="Google Shape;215;p36" title="Decorative"/>
          <p:cNvSpPr/>
          <p:nvPr>
            <p:ph idx="4" type="pic"/>
          </p:nvPr>
        </p:nvSpPr>
        <p:spPr>
          <a:xfrm>
            <a:off x="577015" y="1223820"/>
            <a:ext cx="603600" cy="603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ustom Layout">
  <p:cSld name="14_Custom Layou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 title="Decorative"/>
          <p:cNvSpPr/>
          <p:nvPr>
            <p:ph idx="2" type="pic"/>
          </p:nvPr>
        </p:nvSpPr>
        <p:spPr>
          <a:xfrm>
            <a:off x="1" y="2106059"/>
            <a:ext cx="4572000" cy="30375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37"/>
          <p:cNvSpPr txBox="1"/>
          <p:nvPr>
            <p:ph type="title"/>
          </p:nvPr>
        </p:nvSpPr>
        <p:spPr>
          <a:xfrm>
            <a:off x="628650" y="428599"/>
            <a:ext cx="39432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  <a:defRPr sz="3000"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9" name="Google Shape;219;p37"/>
          <p:cNvSpPr txBox="1"/>
          <p:nvPr>
            <p:ph idx="1" type="body"/>
          </p:nvPr>
        </p:nvSpPr>
        <p:spPr>
          <a:xfrm>
            <a:off x="5240869" y="2106059"/>
            <a:ext cx="32343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indent="-3048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b="1" sz="1200"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0" name="Google Shape;220;p37"/>
          <p:cNvSpPr txBox="1"/>
          <p:nvPr>
            <p:ph idx="3" type="body"/>
          </p:nvPr>
        </p:nvSpPr>
        <p:spPr>
          <a:xfrm>
            <a:off x="5240869" y="2409272"/>
            <a:ext cx="3234300" cy="22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54000">
            <a:normAutofit/>
          </a:bodyPr>
          <a:lstStyle>
            <a:lvl1pPr indent="-2984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-2857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>
                <a:latin typeface="Calibri"/>
                <a:ea typeface="Calibri"/>
                <a:cs typeface="Calibri"/>
                <a:sym typeface="Calibri"/>
              </a:defRPr>
            </a:lvl2pPr>
            <a:lvl3pPr indent="-2794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latin typeface="Calibri"/>
                <a:ea typeface="Calibri"/>
                <a:cs typeface="Calibri"/>
                <a:sym typeface="Calibri"/>
              </a:defRPr>
            </a:lvl3pPr>
            <a:lvl4pPr indent="-2794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latin typeface="Calibri"/>
                <a:ea typeface="Calibri"/>
                <a:cs typeface="Calibri"/>
                <a:sym typeface="Calibri"/>
              </a:defRPr>
            </a:lvl4pPr>
            <a:lvl5pPr indent="-2794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221" name="Google Shape;221;p37" title="Decorative"/>
          <p:cNvCxnSpPr/>
          <p:nvPr/>
        </p:nvCxnSpPr>
        <p:spPr>
          <a:xfrm>
            <a:off x="3848251" y="942513"/>
            <a:ext cx="0" cy="1447500"/>
          </a:xfrm>
          <a:prstGeom prst="straightConnector1">
            <a:avLst/>
          </a:prstGeom>
          <a:noFill/>
          <a:ln cap="flat" cmpd="sng" w="76200">
            <a:solidFill>
              <a:schemeClr val="accent1">
                <a:alpha val="96860"/>
              </a:schemeClr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Custom Layout">
  <p:cSld name="20_Custom Layou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8"/>
          <p:cNvSpPr/>
          <p:nvPr/>
        </p:nvSpPr>
        <p:spPr>
          <a:xfrm>
            <a:off x="0" y="2571750"/>
            <a:ext cx="4572000" cy="257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38" title="Decorative"/>
          <p:cNvSpPr/>
          <p:nvPr>
            <p:ph idx="2" type="pic"/>
          </p:nvPr>
        </p:nvSpPr>
        <p:spPr>
          <a:xfrm>
            <a:off x="1" y="0"/>
            <a:ext cx="4572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38"/>
          <p:cNvSpPr txBox="1"/>
          <p:nvPr>
            <p:ph type="title"/>
          </p:nvPr>
        </p:nvSpPr>
        <p:spPr>
          <a:xfrm>
            <a:off x="5240869" y="893182"/>
            <a:ext cx="3415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  <a:defRPr sz="3000"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6" name="Google Shape;226;p38"/>
          <p:cNvSpPr txBox="1"/>
          <p:nvPr>
            <p:ph idx="1" type="body"/>
          </p:nvPr>
        </p:nvSpPr>
        <p:spPr>
          <a:xfrm>
            <a:off x="5247940" y="1887104"/>
            <a:ext cx="3408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indent="-3048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b="1" sz="1200"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7" name="Google Shape;227;p38"/>
          <p:cNvSpPr txBox="1"/>
          <p:nvPr>
            <p:ph idx="3" type="body"/>
          </p:nvPr>
        </p:nvSpPr>
        <p:spPr>
          <a:xfrm>
            <a:off x="5247940" y="2190317"/>
            <a:ext cx="3408600" cy="24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54000">
            <a:normAutofit/>
          </a:bodyPr>
          <a:lstStyle>
            <a:lvl1pPr indent="-2984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/>
            </a:lvl1pPr>
            <a:lvl2pPr indent="-2857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2pPr>
            <a:lvl3pPr indent="-2794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/>
            </a:lvl3pPr>
            <a:lvl4pPr indent="-2794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/>
            </a:lvl4pPr>
            <a:lvl5pPr indent="-2794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8" name="Google Shape;228;p38"/>
          <p:cNvSpPr txBox="1"/>
          <p:nvPr>
            <p:ph idx="4" type="body"/>
          </p:nvPr>
        </p:nvSpPr>
        <p:spPr>
          <a:xfrm>
            <a:off x="628649" y="2705100"/>
            <a:ext cx="3695700" cy="19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54000">
            <a:norm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 sz="21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Custom Layout">
  <p:cSld name="22_Custom Layout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 title="Decorative"/>
          <p:cNvSpPr/>
          <p:nvPr/>
        </p:nvSpPr>
        <p:spPr>
          <a:xfrm>
            <a:off x="6136385" y="0"/>
            <a:ext cx="3007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9" title="Decorative"/>
          <p:cNvSpPr/>
          <p:nvPr/>
        </p:nvSpPr>
        <p:spPr>
          <a:xfrm>
            <a:off x="3128771" y="0"/>
            <a:ext cx="3007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9"/>
          <p:cNvSpPr txBox="1"/>
          <p:nvPr>
            <p:ph idx="1" type="body"/>
          </p:nvPr>
        </p:nvSpPr>
        <p:spPr>
          <a:xfrm>
            <a:off x="3250318" y="1260410"/>
            <a:ext cx="27645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3" name="Google Shape;233;p39"/>
          <p:cNvSpPr txBox="1"/>
          <p:nvPr>
            <p:ph idx="2" type="body"/>
          </p:nvPr>
        </p:nvSpPr>
        <p:spPr>
          <a:xfrm>
            <a:off x="6281421" y="1260410"/>
            <a:ext cx="27435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4" name="Google Shape;234;p39"/>
          <p:cNvSpPr txBox="1"/>
          <p:nvPr>
            <p:ph idx="3" type="body"/>
          </p:nvPr>
        </p:nvSpPr>
        <p:spPr>
          <a:xfrm>
            <a:off x="3250091" y="1563623"/>
            <a:ext cx="2764500" cy="22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54000">
            <a:normAutofit/>
          </a:bodyPr>
          <a:lstStyle>
            <a:lvl1pPr indent="-2984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1pPr>
            <a:lvl2pPr indent="-2857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2pPr>
            <a:lvl3pPr indent="-2794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3pPr>
            <a:lvl4pPr indent="-2794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4pPr>
            <a:lvl5pPr indent="-2794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5" name="Google Shape;235;p39"/>
          <p:cNvSpPr txBox="1"/>
          <p:nvPr>
            <p:ph idx="4" type="body"/>
          </p:nvPr>
        </p:nvSpPr>
        <p:spPr>
          <a:xfrm>
            <a:off x="6281421" y="1563623"/>
            <a:ext cx="2743500" cy="22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54000">
            <a:normAutofit/>
          </a:bodyPr>
          <a:lstStyle>
            <a:lvl1pPr indent="-2984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1pPr>
            <a:lvl2pPr indent="-2857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2pPr>
            <a:lvl3pPr indent="-2794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3pPr>
            <a:lvl4pPr indent="-2794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4pPr>
            <a:lvl5pPr indent="-2794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6" name="Google Shape;236;p39"/>
          <p:cNvSpPr txBox="1"/>
          <p:nvPr>
            <p:ph type="title"/>
          </p:nvPr>
        </p:nvSpPr>
        <p:spPr>
          <a:xfrm>
            <a:off x="302558" y="1252505"/>
            <a:ext cx="2764500" cy="10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bel"/>
              <a:buNone/>
              <a:defRPr sz="3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Custom Layout">
  <p:cSld name="23_Custom Layout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0" title="Decorative"/>
          <p:cNvSpPr/>
          <p:nvPr>
            <p:ph idx="2" type="pic"/>
          </p:nvPr>
        </p:nvSpPr>
        <p:spPr>
          <a:xfrm>
            <a:off x="0" y="0"/>
            <a:ext cx="9144000" cy="2556600"/>
          </a:xfrm>
          <a:prstGeom prst="rect">
            <a:avLst/>
          </a:prstGeom>
          <a:noFill/>
          <a:ln>
            <a:noFill/>
          </a:ln>
        </p:spPr>
      </p:sp>
      <p:sp>
        <p:nvSpPr>
          <p:cNvPr id="239" name="Google Shape;239;p40" title="Decorative"/>
          <p:cNvSpPr txBox="1"/>
          <p:nvPr/>
        </p:nvSpPr>
        <p:spPr>
          <a:xfrm>
            <a:off x="-1" y="2556668"/>
            <a:ext cx="9152700" cy="2586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0" spcFirstLastPara="1" rIns="243000" wrap="square" tIns="34275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nstantia"/>
              <a:buNone/>
            </a:pPr>
            <a:r>
              <a:t/>
            </a:r>
            <a:endParaRPr b="1" i="0" sz="3000">
              <a:solidFill>
                <a:schemeClr val="dk2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40" name="Google Shape;240;p40"/>
          <p:cNvSpPr txBox="1"/>
          <p:nvPr>
            <p:ph idx="1" type="body"/>
          </p:nvPr>
        </p:nvSpPr>
        <p:spPr>
          <a:xfrm>
            <a:off x="3426563" y="2749766"/>
            <a:ext cx="2586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1" name="Google Shape;241;p40"/>
          <p:cNvSpPr txBox="1"/>
          <p:nvPr>
            <p:ph idx="3" type="body"/>
          </p:nvPr>
        </p:nvSpPr>
        <p:spPr>
          <a:xfrm>
            <a:off x="6190541" y="2749766"/>
            <a:ext cx="25878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2" name="Google Shape;242;p40"/>
          <p:cNvSpPr txBox="1"/>
          <p:nvPr>
            <p:ph idx="4" type="body"/>
          </p:nvPr>
        </p:nvSpPr>
        <p:spPr>
          <a:xfrm>
            <a:off x="3426335" y="3052979"/>
            <a:ext cx="2586600" cy="16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54000">
            <a:normAutofit/>
          </a:bodyPr>
          <a:lstStyle>
            <a:lvl1pPr indent="-2984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1pPr>
            <a:lvl2pPr indent="-2857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2pPr>
            <a:lvl3pPr indent="-2794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3pPr>
            <a:lvl4pPr indent="-2794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4pPr>
            <a:lvl5pPr indent="-2794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3" name="Google Shape;243;p40"/>
          <p:cNvSpPr txBox="1"/>
          <p:nvPr>
            <p:ph idx="5" type="body"/>
          </p:nvPr>
        </p:nvSpPr>
        <p:spPr>
          <a:xfrm>
            <a:off x="6190541" y="3052979"/>
            <a:ext cx="2587800" cy="16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54000">
            <a:normAutofit/>
          </a:bodyPr>
          <a:lstStyle>
            <a:lvl1pPr indent="-2984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1pPr>
            <a:lvl2pPr indent="-2857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2pPr>
            <a:lvl3pPr indent="-2794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3pPr>
            <a:lvl4pPr indent="-2794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4pPr>
            <a:lvl5pPr indent="-2794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4" name="Google Shape;244;p40"/>
          <p:cNvSpPr txBox="1"/>
          <p:nvPr>
            <p:ph type="title"/>
          </p:nvPr>
        </p:nvSpPr>
        <p:spPr>
          <a:xfrm>
            <a:off x="628650" y="3036828"/>
            <a:ext cx="2352600" cy="162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orbel"/>
              <a:buNone/>
              <a:defRPr sz="3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_Custom Layout">
  <p:cSld name="31_Custom Layout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 title="Decorative"/>
          <p:cNvSpPr txBox="1"/>
          <p:nvPr/>
        </p:nvSpPr>
        <p:spPr>
          <a:xfrm>
            <a:off x="-1" y="1770106"/>
            <a:ext cx="4572000" cy="337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0" spcFirstLastPara="1" rIns="243000" wrap="square" tIns="34275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nstantia"/>
              <a:buNone/>
            </a:pPr>
            <a:r>
              <a:t/>
            </a:r>
            <a:endParaRPr b="1" i="0" sz="3000">
              <a:solidFill>
                <a:schemeClr val="dk2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47" name="Google Shape;247;p41" title="Decorative"/>
          <p:cNvSpPr txBox="1"/>
          <p:nvPr/>
        </p:nvSpPr>
        <p:spPr>
          <a:xfrm>
            <a:off x="4571999" y="1770106"/>
            <a:ext cx="4572000" cy="3373500"/>
          </a:xfrm>
          <a:prstGeom prst="rect">
            <a:avLst/>
          </a:prstGeom>
          <a:solidFill>
            <a:srgbClr val="C48FAA"/>
          </a:solidFill>
          <a:ln>
            <a:noFill/>
          </a:ln>
        </p:spPr>
        <p:txBody>
          <a:bodyPr anchorCtr="0" anchor="ctr" bIns="34275" lIns="0" spcFirstLastPara="1" rIns="243000" wrap="square" tIns="34275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nstantia"/>
              <a:buNone/>
            </a:pPr>
            <a:r>
              <a:t/>
            </a:r>
            <a:endParaRPr b="1" i="0" sz="3000">
              <a:solidFill>
                <a:schemeClr val="dk2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48" name="Google Shape;248;p41"/>
          <p:cNvSpPr txBox="1"/>
          <p:nvPr>
            <p:ph idx="1" type="body"/>
          </p:nvPr>
        </p:nvSpPr>
        <p:spPr>
          <a:xfrm>
            <a:off x="658205" y="2221512"/>
            <a:ext cx="3255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9" name="Google Shape;249;p41"/>
          <p:cNvSpPr txBox="1"/>
          <p:nvPr>
            <p:ph idx="2" type="body"/>
          </p:nvPr>
        </p:nvSpPr>
        <p:spPr>
          <a:xfrm>
            <a:off x="5229514" y="2221512"/>
            <a:ext cx="32568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0" name="Google Shape;250;p41"/>
          <p:cNvSpPr txBox="1"/>
          <p:nvPr>
            <p:ph idx="3" type="body"/>
          </p:nvPr>
        </p:nvSpPr>
        <p:spPr>
          <a:xfrm>
            <a:off x="658205" y="2524726"/>
            <a:ext cx="3255600" cy="16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54000">
            <a:normAutofit/>
          </a:bodyPr>
          <a:lstStyle>
            <a:lvl1pPr indent="-2984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1pPr>
            <a:lvl2pPr indent="-2857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2pPr>
            <a:lvl3pPr indent="-2794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3pPr>
            <a:lvl4pPr indent="-2794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4pPr>
            <a:lvl5pPr indent="-2794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1" name="Google Shape;251;p41"/>
          <p:cNvSpPr txBox="1"/>
          <p:nvPr>
            <p:ph idx="4" type="body"/>
          </p:nvPr>
        </p:nvSpPr>
        <p:spPr>
          <a:xfrm>
            <a:off x="5229514" y="2524726"/>
            <a:ext cx="3256800" cy="16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54000">
            <a:normAutofit/>
          </a:bodyPr>
          <a:lstStyle>
            <a:lvl1pPr indent="-2984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1pPr>
            <a:lvl2pPr indent="-2857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2pPr>
            <a:lvl3pPr indent="-2794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3pPr>
            <a:lvl4pPr indent="-2794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4pPr>
            <a:lvl5pPr indent="-2794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2" name="Google Shape;252;p41"/>
          <p:cNvSpPr txBox="1"/>
          <p:nvPr>
            <p:ph type="title"/>
          </p:nvPr>
        </p:nvSpPr>
        <p:spPr>
          <a:xfrm>
            <a:off x="1896161" y="268957"/>
            <a:ext cx="53517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bel"/>
              <a:buNone/>
              <a:defRPr sz="3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cxnSp>
        <p:nvCxnSpPr>
          <p:cNvPr id="253" name="Google Shape;253;p41" title="Decorative"/>
          <p:cNvCxnSpPr/>
          <p:nvPr/>
        </p:nvCxnSpPr>
        <p:spPr>
          <a:xfrm>
            <a:off x="4572002" y="166939"/>
            <a:ext cx="0" cy="1641600"/>
          </a:xfrm>
          <a:prstGeom prst="straightConnector1">
            <a:avLst/>
          </a:prstGeom>
          <a:noFill/>
          <a:ln cap="flat" cmpd="sng" w="76200">
            <a:solidFill>
              <a:srgbClr val="D7B4C6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2_Custom Layout">
  <p:cSld name="42_Custom Layout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2" title="Decorative"/>
          <p:cNvSpPr txBox="1"/>
          <p:nvPr/>
        </p:nvSpPr>
        <p:spPr>
          <a:xfrm>
            <a:off x="-1" y="1770106"/>
            <a:ext cx="4572000" cy="337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0" spcFirstLastPara="1" rIns="243000" wrap="square" tIns="34275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nstantia"/>
              <a:buNone/>
            </a:pPr>
            <a:r>
              <a:t/>
            </a:r>
            <a:endParaRPr b="1" i="0" sz="3000">
              <a:solidFill>
                <a:schemeClr val="dk2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56" name="Google Shape;256;p42" title="Decorative"/>
          <p:cNvSpPr txBox="1"/>
          <p:nvPr/>
        </p:nvSpPr>
        <p:spPr>
          <a:xfrm>
            <a:off x="4571999" y="1770106"/>
            <a:ext cx="4572000" cy="3373500"/>
          </a:xfrm>
          <a:prstGeom prst="rect">
            <a:avLst/>
          </a:prstGeom>
          <a:solidFill>
            <a:srgbClr val="1D72AB"/>
          </a:solidFill>
          <a:ln>
            <a:noFill/>
          </a:ln>
        </p:spPr>
        <p:txBody>
          <a:bodyPr anchorCtr="0" anchor="ctr" bIns="34275" lIns="0" spcFirstLastPara="1" rIns="243000" wrap="square" tIns="34275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nstantia"/>
              <a:buNone/>
            </a:pPr>
            <a:r>
              <a:t/>
            </a:r>
            <a:endParaRPr b="1" i="0" sz="3000">
              <a:solidFill>
                <a:schemeClr val="dk2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57" name="Google Shape;257;p42"/>
          <p:cNvSpPr txBox="1"/>
          <p:nvPr>
            <p:ph idx="1" type="body"/>
          </p:nvPr>
        </p:nvSpPr>
        <p:spPr>
          <a:xfrm>
            <a:off x="658205" y="2221512"/>
            <a:ext cx="3255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8" name="Google Shape;258;p42"/>
          <p:cNvSpPr txBox="1"/>
          <p:nvPr>
            <p:ph idx="2" type="body"/>
          </p:nvPr>
        </p:nvSpPr>
        <p:spPr>
          <a:xfrm>
            <a:off x="5229514" y="2221512"/>
            <a:ext cx="32568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9" name="Google Shape;259;p42"/>
          <p:cNvSpPr txBox="1"/>
          <p:nvPr>
            <p:ph idx="3" type="body"/>
          </p:nvPr>
        </p:nvSpPr>
        <p:spPr>
          <a:xfrm>
            <a:off x="658205" y="2524726"/>
            <a:ext cx="3255600" cy="16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54000">
            <a:normAutofit/>
          </a:bodyPr>
          <a:lstStyle>
            <a:lvl1pPr indent="-2984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1pPr>
            <a:lvl2pPr indent="-2857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2pPr>
            <a:lvl3pPr indent="-2794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3pPr>
            <a:lvl4pPr indent="-2794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4pPr>
            <a:lvl5pPr indent="-2794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0" name="Google Shape;260;p42"/>
          <p:cNvSpPr txBox="1"/>
          <p:nvPr>
            <p:ph idx="4" type="body"/>
          </p:nvPr>
        </p:nvSpPr>
        <p:spPr>
          <a:xfrm>
            <a:off x="5229514" y="2524726"/>
            <a:ext cx="3256800" cy="16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54000">
            <a:normAutofit/>
          </a:bodyPr>
          <a:lstStyle>
            <a:lvl1pPr indent="-2984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1pPr>
            <a:lvl2pPr indent="-2857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</a:defRPr>
            </a:lvl2pPr>
            <a:lvl3pPr indent="-2794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3pPr>
            <a:lvl4pPr indent="-2794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4pPr>
            <a:lvl5pPr indent="-2794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 sz="800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1" name="Google Shape;261;p42"/>
          <p:cNvSpPr txBox="1"/>
          <p:nvPr>
            <p:ph type="title"/>
          </p:nvPr>
        </p:nvSpPr>
        <p:spPr>
          <a:xfrm>
            <a:off x="1896161" y="268957"/>
            <a:ext cx="53517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bel"/>
              <a:buNone/>
              <a:defRPr sz="3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cxnSp>
        <p:nvCxnSpPr>
          <p:cNvPr id="262" name="Google Shape;262;p42" title="Decorative"/>
          <p:cNvCxnSpPr/>
          <p:nvPr/>
        </p:nvCxnSpPr>
        <p:spPr>
          <a:xfrm>
            <a:off x="4572002" y="166939"/>
            <a:ext cx="0" cy="1641600"/>
          </a:xfrm>
          <a:prstGeom prst="straightConnector1">
            <a:avLst/>
          </a:prstGeom>
          <a:noFill/>
          <a:ln cap="flat" cmpd="sng" w="76200">
            <a:solidFill>
              <a:srgbClr val="4EA6E1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Custom Layout">
  <p:cSld name="15_Custom Layout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3"/>
          <p:cNvSpPr txBox="1"/>
          <p:nvPr>
            <p:ph type="title"/>
          </p:nvPr>
        </p:nvSpPr>
        <p:spPr>
          <a:xfrm>
            <a:off x="633711" y="895324"/>
            <a:ext cx="32892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  <a:defRPr sz="3000"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5" name="Google Shape;265;p43" title="Decorative"/>
          <p:cNvSpPr/>
          <p:nvPr>
            <p:ph idx="2" type="pic"/>
          </p:nvPr>
        </p:nvSpPr>
        <p:spPr>
          <a:xfrm>
            <a:off x="659111" y="1974253"/>
            <a:ext cx="3289200" cy="2518200"/>
          </a:xfrm>
          <a:prstGeom prst="rect">
            <a:avLst/>
          </a:prstGeom>
          <a:noFill/>
          <a:ln>
            <a:noFill/>
          </a:ln>
        </p:spPr>
      </p:sp>
      <p:sp>
        <p:nvSpPr>
          <p:cNvPr id="266" name="Google Shape;266;p43"/>
          <p:cNvSpPr txBox="1"/>
          <p:nvPr>
            <p:ph idx="1" type="body"/>
          </p:nvPr>
        </p:nvSpPr>
        <p:spPr>
          <a:xfrm>
            <a:off x="4636512" y="1198964"/>
            <a:ext cx="3652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7" name="Google Shape;267;p43"/>
          <p:cNvSpPr txBox="1"/>
          <p:nvPr>
            <p:ph idx="3" type="body"/>
          </p:nvPr>
        </p:nvSpPr>
        <p:spPr>
          <a:xfrm>
            <a:off x="4636512" y="895721"/>
            <a:ext cx="36525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8" name="Google Shape;268;p43"/>
          <p:cNvSpPr txBox="1"/>
          <p:nvPr>
            <p:ph idx="4" type="body"/>
          </p:nvPr>
        </p:nvSpPr>
        <p:spPr>
          <a:xfrm>
            <a:off x="4636513" y="3070098"/>
            <a:ext cx="3652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9" name="Google Shape;269;p43"/>
          <p:cNvSpPr txBox="1"/>
          <p:nvPr>
            <p:ph idx="5" type="body"/>
          </p:nvPr>
        </p:nvSpPr>
        <p:spPr>
          <a:xfrm>
            <a:off x="4636513" y="2766854"/>
            <a:ext cx="3624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270" name="Google Shape;270;p43" title="Decorative"/>
          <p:cNvCxnSpPr/>
          <p:nvPr/>
        </p:nvCxnSpPr>
        <p:spPr>
          <a:xfrm rot="10800000">
            <a:off x="622880" y="895725"/>
            <a:ext cx="0" cy="3596700"/>
          </a:xfrm>
          <a:prstGeom prst="straightConnector1">
            <a:avLst/>
          </a:prstGeom>
          <a:noFill/>
          <a:ln cap="flat" cmpd="sng" w="76200">
            <a:solidFill>
              <a:schemeClr val="accent1">
                <a:alpha val="96860"/>
              </a:schemeClr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Custom Layout">
  <p:cSld name="13_Custom Layout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4"/>
          <p:cNvSpPr/>
          <p:nvPr>
            <p:ph idx="2" type="pic"/>
          </p:nvPr>
        </p:nvSpPr>
        <p:spPr>
          <a:xfrm>
            <a:off x="5946494" y="627203"/>
            <a:ext cx="3197400" cy="3889200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44" title="Decorative"/>
          <p:cNvSpPr txBox="1"/>
          <p:nvPr>
            <p:ph idx="1" type="body"/>
          </p:nvPr>
        </p:nvSpPr>
        <p:spPr>
          <a:xfrm>
            <a:off x="2743198" y="627203"/>
            <a:ext cx="3196800" cy="388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34275" lIns="189000" spcFirstLastPara="1" rIns="108000" wrap="square" tIns="1080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4" name="Google Shape;274;p44"/>
          <p:cNvSpPr txBox="1"/>
          <p:nvPr>
            <p:ph type="title"/>
          </p:nvPr>
        </p:nvSpPr>
        <p:spPr>
          <a:xfrm>
            <a:off x="468775" y="1244828"/>
            <a:ext cx="1918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orbel"/>
              <a:buNone/>
              <a:defRPr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cxnSp>
        <p:nvCxnSpPr>
          <p:cNvPr id="275" name="Google Shape;275;p44" title="Decorative"/>
          <p:cNvCxnSpPr/>
          <p:nvPr/>
        </p:nvCxnSpPr>
        <p:spPr>
          <a:xfrm>
            <a:off x="1317381" y="1436417"/>
            <a:ext cx="0" cy="1641600"/>
          </a:xfrm>
          <a:prstGeom prst="straightConnector1">
            <a:avLst/>
          </a:prstGeom>
          <a:noFill/>
          <a:ln cap="flat" cmpd="sng" w="76200">
            <a:solidFill>
              <a:srgbClr val="C48FAA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Custom Layout">
  <p:cSld name="24_Custom Layout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5" title="Decorative"/>
          <p:cNvSpPr txBox="1"/>
          <p:nvPr>
            <p:ph idx="1" type="body"/>
          </p:nvPr>
        </p:nvSpPr>
        <p:spPr>
          <a:xfrm>
            <a:off x="0" y="2404640"/>
            <a:ext cx="9144000" cy="273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34275" lIns="4050000" spcFirstLastPara="1" rIns="1350000" wrap="square" tIns="1620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8" name="Google Shape;278;p45"/>
          <p:cNvSpPr txBox="1"/>
          <p:nvPr>
            <p:ph type="title"/>
          </p:nvPr>
        </p:nvSpPr>
        <p:spPr>
          <a:xfrm>
            <a:off x="3958540" y="1331640"/>
            <a:ext cx="482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orbel"/>
              <a:buNone/>
              <a:defRPr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9" name="Google Shape;279;p45" title="Decorative"/>
          <p:cNvSpPr/>
          <p:nvPr>
            <p:ph idx="2" type="pic"/>
          </p:nvPr>
        </p:nvSpPr>
        <p:spPr>
          <a:xfrm>
            <a:off x="728877" y="1"/>
            <a:ext cx="2642700" cy="2404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0" name="Google Shape;280;p45" title="Decorative"/>
          <p:cNvSpPr/>
          <p:nvPr>
            <p:ph idx="3" type="pic"/>
          </p:nvPr>
        </p:nvSpPr>
        <p:spPr>
          <a:xfrm>
            <a:off x="728877" y="2518940"/>
            <a:ext cx="2642700" cy="2404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Custom Layout">
  <p:cSld name="25_Custom Layout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/>
          <p:nvPr>
            <p:ph idx="1" type="body"/>
          </p:nvPr>
        </p:nvSpPr>
        <p:spPr>
          <a:xfrm>
            <a:off x="628649" y="3439842"/>
            <a:ext cx="7761900" cy="11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1620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83" name="Google Shape;283;p46"/>
          <p:cNvSpPr txBox="1"/>
          <p:nvPr>
            <p:ph type="title"/>
          </p:nvPr>
        </p:nvSpPr>
        <p:spPr>
          <a:xfrm>
            <a:off x="628649" y="2787909"/>
            <a:ext cx="77619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0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orbel"/>
              <a:buNone/>
              <a:defRPr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4" name="Google Shape;284;p46" title="Decorative"/>
          <p:cNvSpPr/>
          <p:nvPr>
            <p:ph idx="2" type="pic"/>
          </p:nvPr>
        </p:nvSpPr>
        <p:spPr>
          <a:xfrm>
            <a:off x="628650" y="627203"/>
            <a:ext cx="7761900" cy="1887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Custom Layout">
  <p:cSld name="26_Custom Layout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7" title="Decorative"/>
          <p:cNvSpPr/>
          <p:nvPr/>
        </p:nvSpPr>
        <p:spPr>
          <a:xfrm>
            <a:off x="0" y="0"/>
            <a:ext cx="3559200" cy="2571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34275" lIns="189000" spcFirstLastPara="1" rIns="108000" wrap="square" tIns="10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7" title="Decorative"/>
          <p:cNvSpPr/>
          <p:nvPr>
            <p:ph idx="2" type="pic"/>
          </p:nvPr>
        </p:nvSpPr>
        <p:spPr>
          <a:xfrm>
            <a:off x="3559215" y="2571743"/>
            <a:ext cx="55848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288" name="Google Shape;288;p47"/>
          <p:cNvSpPr txBox="1"/>
          <p:nvPr>
            <p:ph type="title"/>
          </p:nvPr>
        </p:nvSpPr>
        <p:spPr>
          <a:xfrm>
            <a:off x="628650" y="1244828"/>
            <a:ext cx="23142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orbel"/>
              <a:buNone/>
              <a:defRPr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9" name="Google Shape;289;p47"/>
          <p:cNvSpPr txBox="1"/>
          <p:nvPr>
            <p:ph idx="1" type="body"/>
          </p:nvPr>
        </p:nvSpPr>
        <p:spPr>
          <a:xfrm>
            <a:off x="4019309" y="897955"/>
            <a:ext cx="45915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90" name="Google Shape;290;p47"/>
          <p:cNvSpPr txBox="1"/>
          <p:nvPr>
            <p:ph idx="3" type="body"/>
          </p:nvPr>
        </p:nvSpPr>
        <p:spPr>
          <a:xfrm>
            <a:off x="4019309" y="1191116"/>
            <a:ext cx="4591500" cy="10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3pPr>
            <a:lvl4pPr indent="-2794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/>
            </a:lvl4pPr>
            <a:lvl5pPr indent="-2794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91" name="Google Shape;291;p47"/>
          <p:cNvSpPr txBox="1"/>
          <p:nvPr>
            <p:ph idx="4" type="body"/>
          </p:nvPr>
        </p:nvSpPr>
        <p:spPr>
          <a:xfrm>
            <a:off x="628650" y="2802819"/>
            <a:ext cx="2314200" cy="19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3pPr>
            <a:lvl4pPr indent="-2794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/>
            </a:lvl4pPr>
            <a:lvl5pPr indent="-2794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8" title="Decorative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94" name="Google Shape;294;p48"/>
          <p:cNvSpPr txBox="1"/>
          <p:nvPr>
            <p:ph type="title"/>
          </p:nvPr>
        </p:nvSpPr>
        <p:spPr>
          <a:xfrm>
            <a:off x="1711877" y="3730139"/>
            <a:ext cx="5474700" cy="10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162000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orbel"/>
              <a:buNone/>
              <a:defRPr sz="3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9" title="Decorative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0" title="Decorative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99" name="Google Shape;299;p50"/>
          <p:cNvSpPr txBox="1"/>
          <p:nvPr>
            <p:ph idx="1" type="body"/>
          </p:nvPr>
        </p:nvSpPr>
        <p:spPr>
          <a:xfrm>
            <a:off x="3665606" y="2748903"/>
            <a:ext cx="5478300" cy="164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37150" lIns="205725" spcFirstLastPara="1" rIns="137150" wrap="square" tIns="13715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i="0" sz="3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300" name="Google Shape;300;p50" title="Decorative"/>
          <p:cNvCxnSpPr/>
          <p:nvPr/>
        </p:nvCxnSpPr>
        <p:spPr>
          <a:xfrm rot="10800000">
            <a:off x="3665605" y="2748907"/>
            <a:ext cx="0" cy="1641600"/>
          </a:xfrm>
          <a:prstGeom prst="straightConnector1">
            <a:avLst/>
          </a:prstGeom>
          <a:noFill/>
          <a:ln cap="flat" cmpd="sng" w="76200">
            <a:solidFill>
              <a:srgbClr val="C48FAA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_Custom Layout">
  <p:cSld name="29_Custom Layout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1" title="Decorative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51"/>
          <p:cNvSpPr txBox="1"/>
          <p:nvPr>
            <p:ph idx="1" type="body"/>
          </p:nvPr>
        </p:nvSpPr>
        <p:spPr>
          <a:xfrm>
            <a:off x="3665606" y="2748903"/>
            <a:ext cx="5478300" cy="164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37150" lIns="205725" spcFirstLastPara="1" rIns="137150" wrap="square" tIns="13715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i="0" sz="3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304" name="Google Shape;304;p51" title="Decorative"/>
          <p:cNvCxnSpPr/>
          <p:nvPr/>
        </p:nvCxnSpPr>
        <p:spPr>
          <a:xfrm rot="10800000">
            <a:off x="3665605" y="2748907"/>
            <a:ext cx="0" cy="1641600"/>
          </a:xfrm>
          <a:prstGeom prst="straightConnector1">
            <a:avLst/>
          </a:prstGeom>
          <a:noFill/>
          <a:ln cap="flat" cmpd="sng" w="76200">
            <a:solidFill>
              <a:srgbClr val="1D72AB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bg>
      <p:bgPr>
        <a:solidFill>
          <a:schemeClr val="accent1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2" title="Decorative"/>
          <p:cNvSpPr/>
          <p:nvPr>
            <p:ph idx="2" type="pic"/>
          </p:nvPr>
        </p:nvSpPr>
        <p:spPr>
          <a:xfrm>
            <a:off x="0" y="0"/>
            <a:ext cx="9144000" cy="4123500"/>
          </a:xfrm>
          <a:prstGeom prst="rect">
            <a:avLst/>
          </a:prstGeom>
          <a:noFill/>
          <a:ln>
            <a:noFill/>
          </a:ln>
        </p:spPr>
      </p:sp>
      <p:sp>
        <p:nvSpPr>
          <p:cNvPr id="307" name="Google Shape;307;p52"/>
          <p:cNvSpPr txBox="1"/>
          <p:nvPr>
            <p:ph type="title"/>
          </p:nvPr>
        </p:nvSpPr>
        <p:spPr>
          <a:xfrm>
            <a:off x="640080" y="4266302"/>
            <a:ext cx="65382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_Custom Layout">
  <p:cSld name="30_Custom Layout">
    <p:bg>
      <p:bgPr>
        <a:solidFill>
          <a:schemeClr val="accent1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3" title="Decorative"/>
          <p:cNvSpPr/>
          <p:nvPr>
            <p:ph idx="2" type="pic"/>
          </p:nvPr>
        </p:nvSpPr>
        <p:spPr>
          <a:xfrm>
            <a:off x="0" y="510010"/>
            <a:ext cx="9144000" cy="412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_Custom Layout">
  <p:cSld name="33_Custom Layout">
    <p:bg>
      <p:bgPr>
        <a:solidFill>
          <a:schemeClr val="accent2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4" title="Decorative"/>
          <p:cNvSpPr/>
          <p:nvPr>
            <p:ph idx="2" type="pic"/>
          </p:nvPr>
        </p:nvSpPr>
        <p:spPr>
          <a:xfrm>
            <a:off x="0" y="0"/>
            <a:ext cx="9144000" cy="4123500"/>
          </a:xfrm>
          <a:prstGeom prst="rect">
            <a:avLst/>
          </a:prstGeom>
          <a:noFill/>
          <a:ln>
            <a:noFill/>
          </a:ln>
        </p:spPr>
      </p:sp>
      <p:sp>
        <p:nvSpPr>
          <p:cNvPr id="312" name="Google Shape;312;p54"/>
          <p:cNvSpPr txBox="1"/>
          <p:nvPr>
            <p:ph type="title"/>
          </p:nvPr>
        </p:nvSpPr>
        <p:spPr>
          <a:xfrm>
            <a:off x="640080" y="4266302"/>
            <a:ext cx="65382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_Custom Layout">
  <p:cSld name="34_Custom Layout">
    <p:bg>
      <p:bgPr>
        <a:solidFill>
          <a:schemeClr val="accent2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5" title="Decorative"/>
          <p:cNvSpPr/>
          <p:nvPr>
            <p:ph idx="2" type="pic"/>
          </p:nvPr>
        </p:nvSpPr>
        <p:spPr>
          <a:xfrm>
            <a:off x="0" y="510010"/>
            <a:ext cx="9144000" cy="412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6" title="Decorative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17" name="Google Shape;317;p56"/>
          <p:cNvSpPr/>
          <p:nvPr/>
        </p:nvSpPr>
        <p:spPr>
          <a:xfrm>
            <a:off x="0" y="3551903"/>
            <a:ext cx="9144000" cy="1125300"/>
          </a:xfrm>
          <a:prstGeom prst="rect">
            <a:avLst/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56"/>
          <p:cNvSpPr txBox="1"/>
          <p:nvPr>
            <p:ph type="title"/>
          </p:nvPr>
        </p:nvSpPr>
        <p:spPr>
          <a:xfrm>
            <a:off x="521547" y="3805913"/>
            <a:ext cx="65382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_Custom Layout">
  <p:cSld name="35_Custom Layout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7" title="Decorative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21" name="Google Shape;321;p57" title="Decorative"/>
          <p:cNvSpPr/>
          <p:nvPr/>
        </p:nvSpPr>
        <p:spPr>
          <a:xfrm>
            <a:off x="0" y="3551903"/>
            <a:ext cx="9144000" cy="1125300"/>
          </a:xfrm>
          <a:prstGeom prst="rect">
            <a:avLst/>
          </a:prstGeom>
          <a:solidFill>
            <a:schemeClr val="accent2">
              <a:alpha val="6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57"/>
          <p:cNvSpPr txBox="1"/>
          <p:nvPr>
            <p:ph type="title"/>
          </p:nvPr>
        </p:nvSpPr>
        <p:spPr>
          <a:xfrm>
            <a:off x="521547" y="3805913"/>
            <a:ext cx="65382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_Custom Layout">
  <p:cSld name="36_Custom Layout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8" title="Decorative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25" name="Google Shape;325;p58" title="Decorative"/>
          <p:cNvSpPr/>
          <p:nvPr/>
        </p:nvSpPr>
        <p:spPr>
          <a:xfrm>
            <a:off x="0" y="3551903"/>
            <a:ext cx="9144000" cy="1125300"/>
          </a:xfrm>
          <a:prstGeom prst="rect">
            <a:avLst/>
          </a:prstGeom>
          <a:solidFill>
            <a:schemeClr val="accent1">
              <a:alpha val="6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58"/>
          <p:cNvSpPr txBox="1"/>
          <p:nvPr>
            <p:ph type="title"/>
          </p:nvPr>
        </p:nvSpPr>
        <p:spPr>
          <a:xfrm>
            <a:off x="521547" y="3805913"/>
            <a:ext cx="65382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bg>
      <p:bgPr>
        <a:solidFill>
          <a:schemeClr val="lt1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59"/>
          <p:cNvGrpSpPr/>
          <p:nvPr/>
        </p:nvGrpSpPr>
        <p:grpSpPr>
          <a:xfrm>
            <a:off x="2561053" y="314903"/>
            <a:ext cx="5956015" cy="4514631"/>
            <a:chOff x="8585200" y="440266"/>
            <a:chExt cx="14753566" cy="11183134"/>
          </a:xfrm>
        </p:grpSpPr>
        <p:sp>
          <p:nvSpPr>
            <p:cNvPr id="329" name="Google Shape;329;p59" title="Decorative"/>
            <p:cNvSpPr/>
            <p:nvPr/>
          </p:nvSpPr>
          <p:spPr>
            <a:xfrm>
              <a:off x="8585200" y="440266"/>
              <a:ext cx="6156000" cy="9967800"/>
            </a:xfrm>
            <a:prstGeom prst="rect">
              <a:avLst/>
            </a:prstGeom>
            <a:solidFill>
              <a:srgbClr val="1F1F2A">
                <a:alpha val="13730"/>
              </a:srgbClr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59" title="Decorative"/>
            <p:cNvSpPr/>
            <p:nvPr/>
          </p:nvSpPr>
          <p:spPr>
            <a:xfrm>
              <a:off x="10168466" y="1092200"/>
              <a:ext cx="13170300" cy="10531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>
                <a:solidFill>
                  <a:srgbClr val="F3F3F3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331" name="Google Shape;331;p59"/>
          <p:cNvSpPr txBox="1"/>
          <p:nvPr>
            <p:ph idx="1" type="body"/>
          </p:nvPr>
        </p:nvSpPr>
        <p:spPr>
          <a:xfrm>
            <a:off x="628650" y="276770"/>
            <a:ext cx="1866900" cy="234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indent="-228600" lvl="0" marL="45720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D72AB"/>
              </a:buClr>
              <a:buSzPts val="22500"/>
              <a:buNone/>
              <a:defRPr sz="22500">
                <a:solidFill>
                  <a:srgbClr val="1D72AB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2" name="Google Shape;332;p59"/>
          <p:cNvSpPr txBox="1"/>
          <p:nvPr>
            <p:ph type="title"/>
          </p:nvPr>
        </p:nvSpPr>
        <p:spPr>
          <a:xfrm>
            <a:off x="3428681" y="3375420"/>
            <a:ext cx="49026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orbel"/>
              <a:buNone/>
              <a:defRPr b="1" sz="45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_Custom Layout">
  <p:cSld name="37_Custom Layout">
    <p:bg>
      <p:bgPr>
        <a:solidFill>
          <a:schemeClr val="lt1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60"/>
          <p:cNvGrpSpPr/>
          <p:nvPr/>
        </p:nvGrpSpPr>
        <p:grpSpPr>
          <a:xfrm>
            <a:off x="2561053" y="314903"/>
            <a:ext cx="5956015" cy="4514631"/>
            <a:chOff x="8585200" y="440266"/>
            <a:chExt cx="14753566" cy="11183134"/>
          </a:xfrm>
        </p:grpSpPr>
        <p:sp>
          <p:nvSpPr>
            <p:cNvPr id="335" name="Google Shape;335;p60" title="Decorative"/>
            <p:cNvSpPr/>
            <p:nvPr/>
          </p:nvSpPr>
          <p:spPr>
            <a:xfrm>
              <a:off x="8585200" y="440266"/>
              <a:ext cx="6156000" cy="9967800"/>
            </a:xfrm>
            <a:prstGeom prst="rect">
              <a:avLst/>
            </a:prstGeom>
            <a:solidFill>
              <a:srgbClr val="1F1F2A">
                <a:alpha val="13730"/>
              </a:srgbClr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60" title="Decorative"/>
            <p:cNvSpPr/>
            <p:nvPr/>
          </p:nvSpPr>
          <p:spPr>
            <a:xfrm>
              <a:off x="10168466" y="1092200"/>
              <a:ext cx="13170300" cy="10531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>
                <a:solidFill>
                  <a:srgbClr val="F3F3F3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337" name="Google Shape;337;p60"/>
          <p:cNvSpPr txBox="1"/>
          <p:nvPr>
            <p:ph idx="1" type="body"/>
          </p:nvPr>
        </p:nvSpPr>
        <p:spPr>
          <a:xfrm>
            <a:off x="628650" y="276770"/>
            <a:ext cx="1866900" cy="234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indent="-228600" lvl="0" marL="45720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48FAA"/>
              </a:buClr>
              <a:buSzPts val="22500"/>
              <a:buNone/>
              <a:defRPr sz="22500">
                <a:solidFill>
                  <a:srgbClr val="C48FAA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8" name="Google Shape;338;p60"/>
          <p:cNvSpPr txBox="1"/>
          <p:nvPr>
            <p:ph type="title"/>
          </p:nvPr>
        </p:nvSpPr>
        <p:spPr>
          <a:xfrm>
            <a:off x="3428681" y="3375420"/>
            <a:ext cx="49026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orbel"/>
              <a:buNone/>
              <a:defRPr b="1" sz="45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_Custom Layout">
  <p:cSld name="38_Custom Layout">
    <p:bg>
      <p:bgPr>
        <a:solidFill>
          <a:schemeClr val="lt1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61"/>
          <p:cNvGrpSpPr/>
          <p:nvPr/>
        </p:nvGrpSpPr>
        <p:grpSpPr>
          <a:xfrm>
            <a:off x="2561053" y="314903"/>
            <a:ext cx="5956015" cy="4514631"/>
            <a:chOff x="8585200" y="440266"/>
            <a:chExt cx="14753566" cy="11183134"/>
          </a:xfrm>
        </p:grpSpPr>
        <p:sp>
          <p:nvSpPr>
            <p:cNvPr id="341" name="Google Shape;341;p61" title="Decorative"/>
            <p:cNvSpPr/>
            <p:nvPr/>
          </p:nvSpPr>
          <p:spPr>
            <a:xfrm>
              <a:off x="8585200" y="440266"/>
              <a:ext cx="6156000" cy="9967800"/>
            </a:xfrm>
            <a:prstGeom prst="rect">
              <a:avLst/>
            </a:prstGeom>
            <a:solidFill>
              <a:srgbClr val="1F1F2A">
                <a:alpha val="13730"/>
              </a:srgbClr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61" title="Decorative"/>
            <p:cNvSpPr/>
            <p:nvPr/>
          </p:nvSpPr>
          <p:spPr>
            <a:xfrm>
              <a:off x="10168466" y="1092200"/>
              <a:ext cx="13170300" cy="10531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>
                <a:solidFill>
                  <a:srgbClr val="F3F3F3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343" name="Google Shape;343;p61"/>
          <p:cNvSpPr txBox="1"/>
          <p:nvPr>
            <p:ph idx="1" type="body"/>
          </p:nvPr>
        </p:nvSpPr>
        <p:spPr>
          <a:xfrm>
            <a:off x="628650" y="276770"/>
            <a:ext cx="1866900" cy="234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indent="-228600" lvl="0" marL="45720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5B5B5"/>
              </a:buClr>
              <a:buSzPts val="22500"/>
              <a:buNone/>
              <a:defRPr sz="22500">
                <a:solidFill>
                  <a:srgbClr val="B5B5B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4" name="Google Shape;344;p61"/>
          <p:cNvSpPr txBox="1"/>
          <p:nvPr>
            <p:ph type="title"/>
          </p:nvPr>
        </p:nvSpPr>
        <p:spPr>
          <a:xfrm>
            <a:off x="3428681" y="3375420"/>
            <a:ext cx="49026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orbel"/>
              <a:buNone/>
              <a:defRPr b="1" sz="45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_Custom Layout">
  <p:cSld name="39_Custom Layout">
    <p:bg>
      <p:bgPr>
        <a:solidFill>
          <a:schemeClr val="lt1"/>
        </a:soli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2" title="Decorative"/>
          <p:cNvSpPr/>
          <p:nvPr/>
        </p:nvSpPr>
        <p:spPr>
          <a:xfrm>
            <a:off x="0" y="1054100"/>
            <a:ext cx="9144000" cy="27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62"/>
          <p:cNvSpPr txBox="1"/>
          <p:nvPr>
            <p:ph type="title"/>
          </p:nvPr>
        </p:nvSpPr>
        <p:spPr>
          <a:xfrm>
            <a:off x="628649" y="1429544"/>
            <a:ext cx="5911800" cy="1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b="1" sz="5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8" name="Google Shape;348;p62"/>
          <p:cNvSpPr txBox="1"/>
          <p:nvPr>
            <p:ph idx="1" type="body"/>
          </p:nvPr>
        </p:nvSpPr>
        <p:spPr>
          <a:xfrm>
            <a:off x="6397771" y="3415835"/>
            <a:ext cx="1866900" cy="2343300"/>
          </a:xfrm>
          <a:prstGeom prst="rect">
            <a:avLst/>
          </a:prstGeom>
          <a:solidFill>
            <a:srgbClr val="1D72AB"/>
          </a:solidFill>
          <a:ln>
            <a:noFill/>
          </a:ln>
        </p:spPr>
        <p:txBody>
          <a:bodyPr anchorCtr="0" anchor="b" bIns="0" lIns="68575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800"/>
              <a:buNone/>
              <a:defRPr sz="18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ustom Layout">
  <p:cSld name="16_Custom Layout">
    <p:bg>
      <p:bgPr>
        <a:solidFill>
          <a:schemeClr val="lt1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3" title="Decorative"/>
          <p:cNvSpPr/>
          <p:nvPr/>
        </p:nvSpPr>
        <p:spPr>
          <a:xfrm>
            <a:off x="0" y="1054100"/>
            <a:ext cx="9144000" cy="274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63"/>
          <p:cNvSpPr txBox="1"/>
          <p:nvPr>
            <p:ph type="title"/>
          </p:nvPr>
        </p:nvSpPr>
        <p:spPr>
          <a:xfrm>
            <a:off x="628649" y="1429544"/>
            <a:ext cx="5911800" cy="1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b="1" sz="5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2" name="Google Shape;352;p63"/>
          <p:cNvSpPr txBox="1"/>
          <p:nvPr>
            <p:ph idx="1" type="body"/>
          </p:nvPr>
        </p:nvSpPr>
        <p:spPr>
          <a:xfrm>
            <a:off x="6397771" y="3415835"/>
            <a:ext cx="1866900" cy="2343300"/>
          </a:xfrm>
          <a:prstGeom prst="rect">
            <a:avLst/>
          </a:prstGeom>
          <a:solidFill>
            <a:srgbClr val="C48FAA"/>
          </a:solidFill>
          <a:ln>
            <a:noFill/>
          </a:ln>
        </p:spPr>
        <p:txBody>
          <a:bodyPr anchorCtr="0" anchor="b" bIns="0" lIns="68575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800"/>
              <a:buNone/>
              <a:defRPr sz="18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0_Custom Layout">
  <p:cSld name="40_Custom Layout">
    <p:bg>
      <p:bgPr>
        <a:solidFill>
          <a:schemeClr val="lt1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4" title="Decorative"/>
          <p:cNvSpPr/>
          <p:nvPr/>
        </p:nvSpPr>
        <p:spPr>
          <a:xfrm>
            <a:off x="0" y="1054100"/>
            <a:ext cx="9144000" cy="274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64"/>
          <p:cNvSpPr txBox="1"/>
          <p:nvPr>
            <p:ph type="title"/>
          </p:nvPr>
        </p:nvSpPr>
        <p:spPr>
          <a:xfrm>
            <a:off x="628649" y="1429544"/>
            <a:ext cx="5911800" cy="1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b="1" sz="5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6" name="Google Shape;356;p64"/>
          <p:cNvSpPr txBox="1"/>
          <p:nvPr>
            <p:ph idx="1" type="body"/>
          </p:nvPr>
        </p:nvSpPr>
        <p:spPr>
          <a:xfrm>
            <a:off x="6397771" y="3415835"/>
            <a:ext cx="1866900" cy="2343300"/>
          </a:xfrm>
          <a:prstGeom prst="rect">
            <a:avLst/>
          </a:prstGeom>
          <a:solidFill>
            <a:srgbClr val="B5B5B5"/>
          </a:solidFill>
          <a:ln>
            <a:noFill/>
          </a:ln>
        </p:spPr>
        <p:txBody>
          <a:bodyPr anchorCtr="0" anchor="b" bIns="0" lIns="68575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800"/>
              <a:buNone/>
              <a:defRPr sz="18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Image and Content">
  <p:cSld name="3_Image and Content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6" title="Decorative"/>
          <p:cNvSpPr/>
          <p:nvPr/>
        </p:nvSpPr>
        <p:spPr>
          <a:xfrm>
            <a:off x="0" y="0"/>
            <a:ext cx="4543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972000" spcFirstLastPara="1" rIns="32400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66"/>
          <p:cNvSpPr txBox="1"/>
          <p:nvPr>
            <p:ph idx="1" type="body"/>
          </p:nvPr>
        </p:nvSpPr>
        <p:spPr>
          <a:xfrm>
            <a:off x="5788742" y="806107"/>
            <a:ext cx="2983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1" name="Google Shape;361;p66"/>
          <p:cNvSpPr txBox="1"/>
          <p:nvPr>
            <p:ph idx="2" type="body"/>
          </p:nvPr>
        </p:nvSpPr>
        <p:spPr>
          <a:xfrm>
            <a:off x="5788742" y="1774153"/>
            <a:ext cx="2983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2" name="Google Shape;362;p66"/>
          <p:cNvSpPr txBox="1"/>
          <p:nvPr>
            <p:ph idx="3" type="body"/>
          </p:nvPr>
        </p:nvSpPr>
        <p:spPr>
          <a:xfrm>
            <a:off x="5788742" y="2742199"/>
            <a:ext cx="2983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3" name="Google Shape;363;p66"/>
          <p:cNvSpPr txBox="1"/>
          <p:nvPr>
            <p:ph idx="4" type="body"/>
          </p:nvPr>
        </p:nvSpPr>
        <p:spPr>
          <a:xfrm>
            <a:off x="5788742" y="3710246"/>
            <a:ext cx="2983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4" name="Google Shape;364;p66" title="Decorative"/>
          <p:cNvSpPr/>
          <p:nvPr>
            <p:ph idx="5" type="pic"/>
          </p:nvPr>
        </p:nvSpPr>
        <p:spPr>
          <a:xfrm>
            <a:off x="5062438" y="751610"/>
            <a:ext cx="663900" cy="663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65" name="Google Shape;365;p66" title="Decorative"/>
          <p:cNvSpPr/>
          <p:nvPr>
            <p:ph idx="6" type="pic"/>
          </p:nvPr>
        </p:nvSpPr>
        <p:spPr>
          <a:xfrm>
            <a:off x="5062438" y="1718629"/>
            <a:ext cx="663900" cy="663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66" name="Google Shape;366;p66" title="Decorative"/>
          <p:cNvSpPr/>
          <p:nvPr>
            <p:ph idx="7" type="pic"/>
          </p:nvPr>
        </p:nvSpPr>
        <p:spPr>
          <a:xfrm>
            <a:off x="5062438" y="2685648"/>
            <a:ext cx="663900" cy="663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67" name="Google Shape;367;p66" title="Decorative"/>
          <p:cNvSpPr/>
          <p:nvPr>
            <p:ph idx="8" type="pic"/>
          </p:nvPr>
        </p:nvSpPr>
        <p:spPr>
          <a:xfrm>
            <a:off x="5062438" y="3652667"/>
            <a:ext cx="663900" cy="663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68" name="Google Shape;368;p66"/>
          <p:cNvSpPr txBox="1"/>
          <p:nvPr>
            <p:ph type="title"/>
          </p:nvPr>
        </p:nvSpPr>
        <p:spPr>
          <a:xfrm>
            <a:off x="630793" y="825217"/>
            <a:ext cx="30063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orbel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9" name="Google Shape;369;p66"/>
          <p:cNvSpPr txBox="1"/>
          <p:nvPr>
            <p:ph idx="9" type="body"/>
          </p:nvPr>
        </p:nvSpPr>
        <p:spPr>
          <a:xfrm>
            <a:off x="630794" y="1920869"/>
            <a:ext cx="3006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794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2pPr>
            <a:lvl3pPr indent="-2794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3pPr>
            <a:lvl4pPr indent="-2794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4pPr>
            <a:lvl5pPr indent="-2794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70" name="Google Shape;370;p66"/>
          <p:cNvSpPr txBox="1"/>
          <p:nvPr>
            <p:ph idx="13" type="body"/>
          </p:nvPr>
        </p:nvSpPr>
        <p:spPr>
          <a:xfrm>
            <a:off x="628650" y="2623996"/>
            <a:ext cx="3006300" cy="19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371" name="Google Shape;371;p66" title="Decorative"/>
          <p:cNvCxnSpPr/>
          <p:nvPr/>
        </p:nvCxnSpPr>
        <p:spPr>
          <a:xfrm>
            <a:off x="1438874" y="1593485"/>
            <a:ext cx="0" cy="1641600"/>
          </a:xfrm>
          <a:prstGeom prst="straightConnector1">
            <a:avLst/>
          </a:prstGeom>
          <a:noFill/>
          <a:ln cap="flat" cmpd="sng" w="76200">
            <a:solidFill>
              <a:srgbClr val="4EA6E1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403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Image and Content">
  <p:cSld name="4_Image and Content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7"/>
          <p:cNvSpPr txBox="1"/>
          <p:nvPr>
            <p:ph idx="1" type="body"/>
          </p:nvPr>
        </p:nvSpPr>
        <p:spPr>
          <a:xfrm>
            <a:off x="5788742" y="794235"/>
            <a:ext cx="2983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74" name="Google Shape;374;p67"/>
          <p:cNvSpPr txBox="1"/>
          <p:nvPr>
            <p:ph idx="2" type="body"/>
          </p:nvPr>
        </p:nvSpPr>
        <p:spPr>
          <a:xfrm>
            <a:off x="5788742" y="1774153"/>
            <a:ext cx="2983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75" name="Google Shape;375;p67"/>
          <p:cNvSpPr txBox="1"/>
          <p:nvPr>
            <p:ph idx="3" type="body"/>
          </p:nvPr>
        </p:nvSpPr>
        <p:spPr>
          <a:xfrm>
            <a:off x="5788742" y="2742199"/>
            <a:ext cx="2983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76" name="Google Shape;376;p67"/>
          <p:cNvSpPr txBox="1"/>
          <p:nvPr>
            <p:ph idx="4" type="body"/>
          </p:nvPr>
        </p:nvSpPr>
        <p:spPr>
          <a:xfrm>
            <a:off x="5788742" y="3710246"/>
            <a:ext cx="2983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77" name="Google Shape;377;p67"/>
          <p:cNvSpPr txBox="1"/>
          <p:nvPr>
            <p:ph type="title"/>
          </p:nvPr>
        </p:nvSpPr>
        <p:spPr>
          <a:xfrm>
            <a:off x="630793" y="825217"/>
            <a:ext cx="30063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orbe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8" name="Google Shape;378;p67"/>
          <p:cNvSpPr txBox="1"/>
          <p:nvPr>
            <p:ph idx="5" type="body"/>
          </p:nvPr>
        </p:nvSpPr>
        <p:spPr>
          <a:xfrm>
            <a:off x="630794" y="1920869"/>
            <a:ext cx="3006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794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2pPr>
            <a:lvl3pPr indent="-2794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3pPr>
            <a:lvl4pPr indent="-2794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4pPr>
            <a:lvl5pPr indent="-2794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79" name="Google Shape;379;p67"/>
          <p:cNvSpPr txBox="1"/>
          <p:nvPr>
            <p:ph idx="6" type="body"/>
          </p:nvPr>
        </p:nvSpPr>
        <p:spPr>
          <a:xfrm>
            <a:off x="628650" y="2623996"/>
            <a:ext cx="3006300" cy="19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380" name="Google Shape;380;p67" title="Decorative"/>
          <p:cNvCxnSpPr/>
          <p:nvPr/>
        </p:nvCxnSpPr>
        <p:spPr>
          <a:xfrm>
            <a:off x="1438874" y="1593485"/>
            <a:ext cx="0" cy="1641600"/>
          </a:xfrm>
          <a:prstGeom prst="straightConnector1">
            <a:avLst/>
          </a:prstGeom>
          <a:noFill/>
          <a:ln cap="flat" cmpd="sng" w="76200">
            <a:solidFill>
              <a:srgbClr val="C48FAA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81" name="Google Shape;381;p67"/>
          <p:cNvSpPr/>
          <p:nvPr/>
        </p:nvSpPr>
        <p:spPr>
          <a:xfrm>
            <a:off x="5041253" y="785592"/>
            <a:ext cx="566100" cy="56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67"/>
          <p:cNvSpPr/>
          <p:nvPr/>
        </p:nvSpPr>
        <p:spPr>
          <a:xfrm>
            <a:off x="5041253" y="1756866"/>
            <a:ext cx="566100" cy="56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67"/>
          <p:cNvSpPr/>
          <p:nvPr/>
        </p:nvSpPr>
        <p:spPr>
          <a:xfrm>
            <a:off x="5041253" y="2733555"/>
            <a:ext cx="566100" cy="56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67"/>
          <p:cNvSpPr/>
          <p:nvPr/>
        </p:nvSpPr>
        <p:spPr>
          <a:xfrm>
            <a:off x="5041253" y="3701602"/>
            <a:ext cx="566100" cy="56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67"/>
          <p:cNvSpPr/>
          <p:nvPr>
            <p:ph idx="7" type="pic"/>
          </p:nvPr>
        </p:nvSpPr>
        <p:spPr>
          <a:xfrm>
            <a:off x="5155808" y="900147"/>
            <a:ext cx="337200" cy="337200"/>
          </a:xfrm>
          <a:prstGeom prst="rect">
            <a:avLst/>
          </a:prstGeom>
          <a:noFill/>
          <a:ln>
            <a:noFill/>
          </a:ln>
        </p:spPr>
      </p:sp>
      <p:sp>
        <p:nvSpPr>
          <p:cNvPr id="386" name="Google Shape;386;p67"/>
          <p:cNvSpPr/>
          <p:nvPr>
            <p:ph idx="8" type="pic"/>
          </p:nvPr>
        </p:nvSpPr>
        <p:spPr>
          <a:xfrm>
            <a:off x="5155808" y="1880064"/>
            <a:ext cx="337200" cy="337200"/>
          </a:xfrm>
          <a:prstGeom prst="rect">
            <a:avLst/>
          </a:prstGeom>
          <a:noFill/>
          <a:ln>
            <a:noFill/>
          </a:ln>
        </p:spPr>
      </p:sp>
      <p:sp>
        <p:nvSpPr>
          <p:cNvPr id="387" name="Google Shape;387;p67"/>
          <p:cNvSpPr/>
          <p:nvPr>
            <p:ph idx="9" type="pic"/>
          </p:nvPr>
        </p:nvSpPr>
        <p:spPr>
          <a:xfrm>
            <a:off x="5155808" y="2848109"/>
            <a:ext cx="337200" cy="337200"/>
          </a:xfrm>
          <a:prstGeom prst="rect">
            <a:avLst/>
          </a:prstGeom>
          <a:noFill/>
          <a:ln>
            <a:noFill/>
          </a:ln>
        </p:spPr>
      </p:sp>
      <p:sp>
        <p:nvSpPr>
          <p:cNvPr id="388" name="Google Shape;388;p67"/>
          <p:cNvSpPr/>
          <p:nvPr>
            <p:ph idx="13" type="pic"/>
          </p:nvPr>
        </p:nvSpPr>
        <p:spPr>
          <a:xfrm>
            <a:off x="5155808" y="3816156"/>
            <a:ext cx="337200" cy="337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9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Image and Content">
  <p:cSld name="2_Image and Content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8" title="Decorative"/>
          <p:cNvSpPr/>
          <p:nvPr/>
        </p:nvSpPr>
        <p:spPr>
          <a:xfrm>
            <a:off x="0" y="2791104"/>
            <a:ext cx="9144000" cy="235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972000" spcFirstLastPara="1" rIns="32400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68"/>
          <p:cNvSpPr txBox="1"/>
          <p:nvPr>
            <p:ph type="title"/>
          </p:nvPr>
        </p:nvSpPr>
        <p:spPr>
          <a:xfrm>
            <a:off x="501407" y="268957"/>
            <a:ext cx="81411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  <a:defRPr b="1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2" name="Google Shape;392;p68" title="Decorative"/>
          <p:cNvSpPr/>
          <p:nvPr>
            <p:ph idx="2" type="pic"/>
          </p:nvPr>
        </p:nvSpPr>
        <p:spPr>
          <a:xfrm>
            <a:off x="1034102" y="1944533"/>
            <a:ext cx="730500" cy="7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93" name="Google Shape;393;p68" title="Decorative"/>
          <p:cNvSpPr/>
          <p:nvPr>
            <p:ph idx="3" type="pic"/>
          </p:nvPr>
        </p:nvSpPr>
        <p:spPr>
          <a:xfrm>
            <a:off x="3169581" y="1944533"/>
            <a:ext cx="730500" cy="7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94" name="Google Shape;394;p68" title="Decorative"/>
          <p:cNvSpPr/>
          <p:nvPr>
            <p:ph idx="4" type="pic"/>
          </p:nvPr>
        </p:nvSpPr>
        <p:spPr>
          <a:xfrm>
            <a:off x="5305060" y="1944533"/>
            <a:ext cx="730500" cy="7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95" name="Google Shape;395;p68" title="Decorative"/>
          <p:cNvSpPr/>
          <p:nvPr>
            <p:ph idx="5" type="pic"/>
          </p:nvPr>
        </p:nvSpPr>
        <p:spPr>
          <a:xfrm>
            <a:off x="7440538" y="1944533"/>
            <a:ext cx="730500" cy="7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96" name="Google Shape;396;p68"/>
          <p:cNvSpPr txBox="1"/>
          <p:nvPr>
            <p:ph idx="1" type="body"/>
          </p:nvPr>
        </p:nvSpPr>
        <p:spPr>
          <a:xfrm>
            <a:off x="473085" y="2940607"/>
            <a:ext cx="1852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97" name="Google Shape;397;p68"/>
          <p:cNvSpPr txBox="1"/>
          <p:nvPr>
            <p:ph idx="6" type="body"/>
          </p:nvPr>
        </p:nvSpPr>
        <p:spPr>
          <a:xfrm>
            <a:off x="2607619" y="2942814"/>
            <a:ext cx="1852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98" name="Google Shape;398;p68"/>
          <p:cNvSpPr txBox="1"/>
          <p:nvPr>
            <p:ph idx="7" type="body"/>
          </p:nvPr>
        </p:nvSpPr>
        <p:spPr>
          <a:xfrm>
            <a:off x="4742153" y="2940607"/>
            <a:ext cx="1852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99" name="Google Shape;399;p68"/>
          <p:cNvSpPr txBox="1"/>
          <p:nvPr>
            <p:ph idx="8" type="body"/>
          </p:nvPr>
        </p:nvSpPr>
        <p:spPr>
          <a:xfrm>
            <a:off x="6876687" y="2937470"/>
            <a:ext cx="1852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0" name="Google Shape;400;p68"/>
          <p:cNvSpPr txBox="1"/>
          <p:nvPr>
            <p:ph idx="9" type="body"/>
          </p:nvPr>
        </p:nvSpPr>
        <p:spPr>
          <a:xfrm>
            <a:off x="501408" y="1117276"/>
            <a:ext cx="81411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401" name="Google Shape;401;p68" title="Decorative"/>
          <p:cNvCxnSpPr/>
          <p:nvPr/>
        </p:nvCxnSpPr>
        <p:spPr>
          <a:xfrm>
            <a:off x="4572002" y="166939"/>
            <a:ext cx="0" cy="1641600"/>
          </a:xfrm>
          <a:prstGeom prst="straightConnector1">
            <a:avLst/>
          </a:prstGeom>
          <a:noFill/>
          <a:ln cap="flat" cmpd="sng" w="76200">
            <a:solidFill>
              <a:srgbClr val="1D72AB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98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Image and Content">
  <p:cSld name="5_Image and Content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9"/>
          <p:cNvSpPr txBox="1"/>
          <p:nvPr>
            <p:ph idx="1" type="body"/>
          </p:nvPr>
        </p:nvSpPr>
        <p:spPr>
          <a:xfrm>
            <a:off x="473085" y="3451147"/>
            <a:ext cx="1852500" cy="11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4" name="Google Shape;404;p69"/>
          <p:cNvSpPr txBox="1"/>
          <p:nvPr>
            <p:ph idx="2" type="body"/>
          </p:nvPr>
        </p:nvSpPr>
        <p:spPr>
          <a:xfrm>
            <a:off x="2607619" y="3453354"/>
            <a:ext cx="1852500" cy="11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5" name="Google Shape;405;p69"/>
          <p:cNvSpPr txBox="1"/>
          <p:nvPr>
            <p:ph idx="3" type="body"/>
          </p:nvPr>
        </p:nvSpPr>
        <p:spPr>
          <a:xfrm>
            <a:off x="4742153" y="3451147"/>
            <a:ext cx="1852500" cy="11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6" name="Google Shape;406;p69"/>
          <p:cNvSpPr txBox="1"/>
          <p:nvPr>
            <p:ph idx="4" type="body"/>
          </p:nvPr>
        </p:nvSpPr>
        <p:spPr>
          <a:xfrm>
            <a:off x="6876687" y="3448010"/>
            <a:ext cx="1852500" cy="11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7" name="Google Shape;407;p69"/>
          <p:cNvSpPr txBox="1"/>
          <p:nvPr>
            <p:ph type="title"/>
          </p:nvPr>
        </p:nvSpPr>
        <p:spPr>
          <a:xfrm>
            <a:off x="501407" y="268957"/>
            <a:ext cx="81411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  <a:defRPr b="1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8" name="Google Shape;408;p69"/>
          <p:cNvSpPr txBox="1"/>
          <p:nvPr>
            <p:ph idx="5" type="body"/>
          </p:nvPr>
        </p:nvSpPr>
        <p:spPr>
          <a:xfrm>
            <a:off x="501408" y="1117276"/>
            <a:ext cx="81411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409" name="Google Shape;409;p69" title="Decorative"/>
          <p:cNvCxnSpPr/>
          <p:nvPr/>
        </p:nvCxnSpPr>
        <p:spPr>
          <a:xfrm>
            <a:off x="4572002" y="166939"/>
            <a:ext cx="0" cy="1641600"/>
          </a:xfrm>
          <a:prstGeom prst="straightConnector1">
            <a:avLst/>
          </a:prstGeom>
          <a:noFill/>
          <a:ln cap="flat" cmpd="sng" w="76200">
            <a:solidFill>
              <a:srgbClr val="C48FAA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10" name="Google Shape;410;p69"/>
          <p:cNvSpPr/>
          <p:nvPr/>
        </p:nvSpPr>
        <p:spPr>
          <a:xfrm>
            <a:off x="884719" y="2285742"/>
            <a:ext cx="1029000" cy="1029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69"/>
          <p:cNvSpPr/>
          <p:nvPr/>
        </p:nvSpPr>
        <p:spPr>
          <a:xfrm>
            <a:off x="3019253" y="2285742"/>
            <a:ext cx="1029000" cy="1029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69"/>
          <p:cNvSpPr/>
          <p:nvPr/>
        </p:nvSpPr>
        <p:spPr>
          <a:xfrm>
            <a:off x="5153786" y="2285742"/>
            <a:ext cx="1029000" cy="1029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69"/>
          <p:cNvSpPr/>
          <p:nvPr/>
        </p:nvSpPr>
        <p:spPr>
          <a:xfrm>
            <a:off x="7288321" y="2285742"/>
            <a:ext cx="1029000" cy="1029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69"/>
          <p:cNvSpPr/>
          <p:nvPr>
            <p:ph idx="6" type="pic"/>
          </p:nvPr>
        </p:nvSpPr>
        <p:spPr>
          <a:xfrm>
            <a:off x="1046644" y="2447667"/>
            <a:ext cx="705300" cy="705300"/>
          </a:xfrm>
          <a:prstGeom prst="rect">
            <a:avLst/>
          </a:prstGeom>
          <a:noFill/>
          <a:ln>
            <a:noFill/>
          </a:ln>
        </p:spPr>
      </p:sp>
      <p:sp>
        <p:nvSpPr>
          <p:cNvPr id="415" name="Google Shape;415;p69"/>
          <p:cNvSpPr/>
          <p:nvPr>
            <p:ph idx="7" type="pic"/>
          </p:nvPr>
        </p:nvSpPr>
        <p:spPr>
          <a:xfrm>
            <a:off x="3161194" y="2447667"/>
            <a:ext cx="705300" cy="705300"/>
          </a:xfrm>
          <a:prstGeom prst="rect">
            <a:avLst/>
          </a:prstGeom>
          <a:noFill/>
          <a:ln>
            <a:noFill/>
          </a:ln>
        </p:spPr>
      </p:sp>
      <p:sp>
        <p:nvSpPr>
          <p:cNvPr id="416" name="Google Shape;416;p69"/>
          <p:cNvSpPr/>
          <p:nvPr>
            <p:ph idx="8" type="pic"/>
          </p:nvPr>
        </p:nvSpPr>
        <p:spPr>
          <a:xfrm>
            <a:off x="5323369" y="2447667"/>
            <a:ext cx="705300" cy="705300"/>
          </a:xfrm>
          <a:prstGeom prst="rect">
            <a:avLst/>
          </a:prstGeom>
          <a:noFill/>
          <a:ln>
            <a:noFill/>
          </a:ln>
        </p:spPr>
      </p:sp>
      <p:sp>
        <p:nvSpPr>
          <p:cNvPr id="417" name="Google Shape;417;p69"/>
          <p:cNvSpPr/>
          <p:nvPr>
            <p:ph idx="9" type="pic"/>
          </p:nvPr>
        </p:nvSpPr>
        <p:spPr>
          <a:xfrm>
            <a:off x="7466494" y="2447667"/>
            <a:ext cx="705300" cy="705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98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Image and Content">
  <p:cSld name="1_Image and Content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70" title="Decorative"/>
          <p:cNvSpPr/>
          <p:nvPr/>
        </p:nvSpPr>
        <p:spPr>
          <a:xfrm>
            <a:off x="4600575" y="0"/>
            <a:ext cx="4543500" cy="5143500"/>
          </a:xfrm>
          <a:prstGeom prst="rect">
            <a:avLst/>
          </a:prstGeom>
          <a:solidFill>
            <a:srgbClr val="DFE3E9"/>
          </a:solidFill>
          <a:ln>
            <a:noFill/>
          </a:ln>
        </p:spPr>
        <p:txBody>
          <a:bodyPr anchorCtr="0" anchor="ctr" bIns="34275" lIns="972000" spcFirstLastPara="1" rIns="32400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70"/>
          <p:cNvSpPr txBox="1"/>
          <p:nvPr>
            <p:ph type="title"/>
          </p:nvPr>
        </p:nvSpPr>
        <p:spPr>
          <a:xfrm>
            <a:off x="630793" y="1675958"/>
            <a:ext cx="30063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orbe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1" name="Google Shape;421;p70"/>
          <p:cNvSpPr txBox="1"/>
          <p:nvPr>
            <p:ph idx="1" type="body"/>
          </p:nvPr>
        </p:nvSpPr>
        <p:spPr>
          <a:xfrm>
            <a:off x="630794" y="2771609"/>
            <a:ext cx="3006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794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2pPr>
            <a:lvl3pPr indent="-2794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3pPr>
            <a:lvl4pPr indent="-2794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4pPr>
            <a:lvl5pPr indent="-2794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2" name="Google Shape;422;p70" title="Decorative"/>
          <p:cNvSpPr/>
          <p:nvPr>
            <p:ph idx="2" type="pic"/>
          </p:nvPr>
        </p:nvSpPr>
        <p:spPr>
          <a:xfrm>
            <a:off x="4952192" y="715668"/>
            <a:ext cx="730500" cy="730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3" name="Google Shape;423;p70" title="Decorative"/>
          <p:cNvSpPr/>
          <p:nvPr>
            <p:ph idx="3" type="pic"/>
          </p:nvPr>
        </p:nvSpPr>
        <p:spPr>
          <a:xfrm>
            <a:off x="4952192" y="1684301"/>
            <a:ext cx="730500" cy="730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4" name="Google Shape;424;p70" title="Decorative"/>
          <p:cNvSpPr/>
          <p:nvPr>
            <p:ph idx="4" type="pic"/>
          </p:nvPr>
        </p:nvSpPr>
        <p:spPr>
          <a:xfrm>
            <a:off x="4952192" y="2652935"/>
            <a:ext cx="730500" cy="730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5" name="Google Shape;425;p70" title="Decorative"/>
          <p:cNvSpPr/>
          <p:nvPr>
            <p:ph idx="5" type="pic"/>
          </p:nvPr>
        </p:nvSpPr>
        <p:spPr>
          <a:xfrm>
            <a:off x="4952192" y="3621568"/>
            <a:ext cx="730500" cy="730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6" name="Google Shape;426;p70"/>
          <p:cNvSpPr txBox="1"/>
          <p:nvPr>
            <p:ph idx="6" type="body"/>
          </p:nvPr>
        </p:nvSpPr>
        <p:spPr>
          <a:xfrm>
            <a:off x="5788742" y="806107"/>
            <a:ext cx="2983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7" name="Google Shape;427;p70"/>
          <p:cNvSpPr txBox="1"/>
          <p:nvPr>
            <p:ph idx="7" type="body"/>
          </p:nvPr>
        </p:nvSpPr>
        <p:spPr>
          <a:xfrm>
            <a:off x="5788742" y="1774153"/>
            <a:ext cx="2983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8" name="Google Shape;428;p70"/>
          <p:cNvSpPr txBox="1"/>
          <p:nvPr>
            <p:ph idx="8" type="body"/>
          </p:nvPr>
        </p:nvSpPr>
        <p:spPr>
          <a:xfrm>
            <a:off x="5788742" y="2742199"/>
            <a:ext cx="2983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9" name="Google Shape;429;p70"/>
          <p:cNvSpPr txBox="1"/>
          <p:nvPr>
            <p:ph idx="9" type="body"/>
          </p:nvPr>
        </p:nvSpPr>
        <p:spPr>
          <a:xfrm>
            <a:off x="5788742" y="3710246"/>
            <a:ext cx="2983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430" name="Google Shape;430;p70" title="Decorative"/>
          <p:cNvCxnSpPr/>
          <p:nvPr/>
        </p:nvCxnSpPr>
        <p:spPr>
          <a:xfrm>
            <a:off x="1438874" y="2457083"/>
            <a:ext cx="0" cy="1641600"/>
          </a:xfrm>
          <a:prstGeom prst="straightConnector1">
            <a:avLst/>
          </a:prstGeom>
          <a:noFill/>
          <a:ln cap="flat" cmpd="sng" w="76200">
            <a:solidFill>
              <a:schemeClr val="accent4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98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Custom Layout">
  <p:cSld name="27_Custom Layout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71" title="Decorative"/>
          <p:cNvSpPr/>
          <p:nvPr/>
        </p:nvSpPr>
        <p:spPr>
          <a:xfrm>
            <a:off x="0" y="0"/>
            <a:ext cx="9144000" cy="210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71"/>
          <p:cNvSpPr txBox="1"/>
          <p:nvPr>
            <p:ph type="title"/>
          </p:nvPr>
        </p:nvSpPr>
        <p:spPr>
          <a:xfrm>
            <a:off x="1135186" y="447800"/>
            <a:ext cx="6576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4" name="Google Shape;434;p71" title="Decorative"/>
          <p:cNvSpPr/>
          <p:nvPr>
            <p:ph idx="2" type="pic"/>
          </p:nvPr>
        </p:nvSpPr>
        <p:spPr>
          <a:xfrm>
            <a:off x="779153" y="2288246"/>
            <a:ext cx="1232400" cy="1232400"/>
          </a:xfrm>
          <a:prstGeom prst="rect">
            <a:avLst/>
          </a:prstGeom>
          <a:noFill/>
          <a:ln>
            <a:noFill/>
          </a:ln>
        </p:spPr>
      </p:sp>
      <p:sp>
        <p:nvSpPr>
          <p:cNvPr id="435" name="Google Shape;435;p71" title="Decorative"/>
          <p:cNvSpPr/>
          <p:nvPr>
            <p:ph idx="3" type="pic"/>
          </p:nvPr>
        </p:nvSpPr>
        <p:spPr>
          <a:xfrm>
            <a:off x="2881698" y="2288246"/>
            <a:ext cx="1232400" cy="1232400"/>
          </a:xfrm>
          <a:prstGeom prst="rect">
            <a:avLst/>
          </a:prstGeom>
          <a:noFill/>
          <a:ln>
            <a:noFill/>
          </a:ln>
        </p:spPr>
      </p:sp>
      <p:sp>
        <p:nvSpPr>
          <p:cNvPr id="436" name="Google Shape;436;p71" title="Decorative"/>
          <p:cNvSpPr/>
          <p:nvPr>
            <p:ph idx="4" type="pic"/>
          </p:nvPr>
        </p:nvSpPr>
        <p:spPr>
          <a:xfrm>
            <a:off x="4984243" y="2295950"/>
            <a:ext cx="1232400" cy="1232400"/>
          </a:xfrm>
          <a:prstGeom prst="rect">
            <a:avLst/>
          </a:prstGeom>
          <a:noFill/>
          <a:ln>
            <a:noFill/>
          </a:ln>
        </p:spPr>
      </p:sp>
      <p:sp>
        <p:nvSpPr>
          <p:cNvPr id="437" name="Google Shape;437;p71" title="Decorative"/>
          <p:cNvSpPr/>
          <p:nvPr>
            <p:ph idx="5" type="pic"/>
          </p:nvPr>
        </p:nvSpPr>
        <p:spPr>
          <a:xfrm>
            <a:off x="7086787" y="2295950"/>
            <a:ext cx="1232400" cy="1232400"/>
          </a:xfrm>
          <a:prstGeom prst="rect">
            <a:avLst/>
          </a:prstGeom>
          <a:noFill/>
          <a:ln>
            <a:noFill/>
          </a:ln>
        </p:spPr>
      </p:sp>
      <p:sp>
        <p:nvSpPr>
          <p:cNvPr id="438" name="Google Shape;438;p71"/>
          <p:cNvSpPr txBox="1"/>
          <p:nvPr>
            <p:ph idx="1" type="body"/>
          </p:nvPr>
        </p:nvSpPr>
        <p:spPr>
          <a:xfrm>
            <a:off x="453533" y="3954004"/>
            <a:ext cx="18882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39" name="Google Shape;439;p71"/>
          <p:cNvSpPr txBox="1"/>
          <p:nvPr>
            <p:ph idx="6" type="body"/>
          </p:nvPr>
        </p:nvSpPr>
        <p:spPr>
          <a:xfrm>
            <a:off x="453533" y="3593609"/>
            <a:ext cx="1888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40" name="Google Shape;440;p71"/>
          <p:cNvSpPr txBox="1"/>
          <p:nvPr>
            <p:ph idx="7" type="body"/>
          </p:nvPr>
        </p:nvSpPr>
        <p:spPr>
          <a:xfrm>
            <a:off x="2558207" y="3954004"/>
            <a:ext cx="18882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41" name="Google Shape;441;p71"/>
          <p:cNvSpPr txBox="1"/>
          <p:nvPr>
            <p:ph idx="8" type="body"/>
          </p:nvPr>
        </p:nvSpPr>
        <p:spPr>
          <a:xfrm>
            <a:off x="2558207" y="3593609"/>
            <a:ext cx="1888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42" name="Google Shape;442;p71"/>
          <p:cNvSpPr txBox="1"/>
          <p:nvPr>
            <p:ph idx="9" type="body"/>
          </p:nvPr>
        </p:nvSpPr>
        <p:spPr>
          <a:xfrm>
            <a:off x="4662880" y="3961706"/>
            <a:ext cx="18882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43" name="Google Shape;443;p71"/>
          <p:cNvSpPr txBox="1"/>
          <p:nvPr>
            <p:ph idx="13" type="body"/>
          </p:nvPr>
        </p:nvSpPr>
        <p:spPr>
          <a:xfrm>
            <a:off x="4662880" y="3601312"/>
            <a:ext cx="1888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44" name="Google Shape;444;p71"/>
          <p:cNvSpPr txBox="1"/>
          <p:nvPr>
            <p:ph idx="14" type="body"/>
          </p:nvPr>
        </p:nvSpPr>
        <p:spPr>
          <a:xfrm>
            <a:off x="6767552" y="3961706"/>
            <a:ext cx="18882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45" name="Google Shape;445;p71"/>
          <p:cNvSpPr txBox="1"/>
          <p:nvPr>
            <p:ph idx="15" type="body"/>
          </p:nvPr>
        </p:nvSpPr>
        <p:spPr>
          <a:xfrm>
            <a:off x="6767552" y="3601312"/>
            <a:ext cx="1888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446" name="Google Shape;446;p71" title="Decorative"/>
          <p:cNvCxnSpPr/>
          <p:nvPr/>
        </p:nvCxnSpPr>
        <p:spPr>
          <a:xfrm>
            <a:off x="4572002" y="569451"/>
            <a:ext cx="0" cy="1641600"/>
          </a:xfrm>
          <a:prstGeom prst="straightConnector1">
            <a:avLst/>
          </a:prstGeom>
          <a:noFill/>
          <a:ln cap="flat" cmpd="sng" w="76200">
            <a:solidFill>
              <a:srgbClr val="C48FAA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_Custom Layout">
  <p:cSld name="28_Custom Layout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2" title="Decorative"/>
          <p:cNvSpPr/>
          <p:nvPr/>
        </p:nvSpPr>
        <p:spPr>
          <a:xfrm>
            <a:off x="0" y="1473200"/>
            <a:ext cx="2289600" cy="183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72" title="Decorative"/>
          <p:cNvSpPr/>
          <p:nvPr/>
        </p:nvSpPr>
        <p:spPr>
          <a:xfrm>
            <a:off x="4569636" y="1473200"/>
            <a:ext cx="2289600" cy="183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72" title="Decorative"/>
          <p:cNvSpPr/>
          <p:nvPr/>
        </p:nvSpPr>
        <p:spPr>
          <a:xfrm>
            <a:off x="6854454" y="3310874"/>
            <a:ext cx="2289600" cy="1832700"/>
          </a:xfrm>
          <a:prstGeom prst="rect">
            <a:avLst/>
          </a:prstGeom>
          <a:solidFill>
            <a:srgbClr val="14507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72"/>
          <p:cNvSpPr txBox="1"/>
          <p:nvPr>
            <p:ph type="title"/>
          </p:nvPr>
        </p:nvSpPr>
        <p:spPr>
          <a:xfrm>
            <a:off x="1580165" y="462263"/>
            <a:ext cx="59838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orbel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2" name="Google Shape;452;p72" title="Decorative"/>
          <p:cNvSpPr/>
          <p:nvPr>
            <p:ph idx="2" type="pic"/>
          </p:nvPr>
        </p:nvSpPr>
        <p:spPr>
          <a:xfrm>
            <a:off x="0" y="3312414"/>
            <a:ext cx="2290500" cy="1830900"/>
          </a:xfrm>
          <a:prstGeom prst="rect">
            <a:avLst/>
          </a:prstGeom>
          <a:noFill/>
          <a:ln>
            <a:noFill/>
          </a:ln>
        </p:spPr>
      </p:sp>
      <p:sp>
        <p:nvSpPr>
          <p:cNvPr id="453" name="Google Shape;453;p72" title="Decorative"/>
          <p:cNvSpPr/>
          <p:nvPr>
            <p:ph idx="3" type="pic"/>
          </p:nvPr>
        </p:nvSpPr>
        <p:spPr>
          <a:xfrm>
            <a:off x="2284818" y="1473200"/>
            <a:ext cx="2290500" cy="1830900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72" title="Decorative"/>
          <p:cNvSpPr/>
          <p:nvPr>
            <p:ph idx="4" type="pic"/>
          </p:nvPr>
        </p:nvSpPr>
        <p:spPr>
          <a:xfrm>
            <a:off x="6853428" y="1473200"/>
            <a:ext cx="2290500" cy="1830900"/>
          </a:xfrm>
          <a:prstGeom prst="rect">
            <a:avLst/>
          </a:prstGeom>
          <a:noFill/>
          <a:ln>
            <a:noFill/>
          </a:ln>
        </p:spPr>
      </p:sp>
      <p:sp>
        <p:nvSpPr>
          <p:cNvPr id="455" name="Google Shape;455;p72" title="Decorative"/>
          <p:cNvSpPr/>
          <p:nvPr/>
        </p:nvSpPr>
        <p:spPr>
          <a:xfrm>
            <a:off x="2284818" y="3310874"/>
            <a:ext cx="2289600" cy="183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72"/>
          <p:cNvSpPr txBox="1"/>
          <p:nvPr>
            <p:ph idx="1" type="body"/>
          </p:nvPr>
        </p:nvSpPr>
        <p:spPr>
          <a:xfrm>
            <a:off x="198308" y="2739646"/>
            <a:ext cx="18882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57" name="Google Shape;457;p72"/>
          <p:cNvSpPr txBox="1"/>
          <p:nvPr>
            <p:ph idx="5" type="body"/>
          </p:nvPr>
        </p:nvSpPr>
        <p:spPr>
          <a:xfrm>
            <a:off x="198308" y="2436401"/>
            <a:ext cx="1888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58" name="Google Shape;458;p72"/>
          <p:cNvSpPr txBox="1"/>
          <p:nvPr>
            <p:ph idx="6" type="body"/>
          </p:nvPr>
        </p:nvSpPr>
        <p:spPr>
          <a:xfrm>
            <a:off x="4769282" y="2739646"/>
            <a:ext cx="18882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59" name="Google Shape;459;p72"/>
          <p:cNvSpPr txBox="1"/>
          <p:nvPr>
            <p:ph idx="7" type="body"/>
          </p:nvPr>
        </p:nvSpPr>
        <p:spPr>
          <a:xfrm>
            <a:off x="4769282" y="2436401"/>
            <a:ext cx="1888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60" name="Google Shape;460;p72"/>
          <p:cNvSpPr txBox="1"/>
          <p:nvPr>
            <p:ph idx="8" type="body"/>
          </p:nvPr>
        </p:nvSpPr>
        <p:spPr>
          <a:xfrm>
            <a:off x="2466694" y="3875679"/>
            <a:ext cx="18882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61" name="Google Shape;461;p72"/>
          <p:cNvSpPr txBox="1"/>
          <p:nvPr>
            <p:ph idx="9" type="body"/>
          </p:nvPr>
        </p:nvSpPr>
        <p:spPr>
          <a:xfrm>
            <a:off x="2466694" y="3572435"/>
            <a:ext cx="1888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62" name="Google Shape;462;p72"/>
          <p:cNvSpPr txBox="1"/>
          <p:nvPr>
            <p:ph idx="13" type="body"/>
          </p:nvPr>
        </p:nvSpPr>
        <p:spPr>
          <a:xfrm>
            <a:off x="7059211" y="3875679"/>
            <a:ext cx="18882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63" name="Google Shape;463;p72"/>
          <p:cNvSpPr txBox="1"/>
          <p:nvPr>
            <p:ph idx="14" type="body"/>
          </p:nvPr>
        </p:nvSpPr>
        <p:spPr>
          <a:xfrm>
            <a:off x="7059211" y="3572435"/>
            <a:ext cx="1888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64" name="Google Shape;464;p72" title="Decorative"/>
          <p:cNvSpPr/>
          <p:nvPr>
            <p:ph idx="15" type="pic"/>
          </p:nvPr>
        </p:nvSpPr>
        <p:spPr>
          <a:xfrm>
            <a:off x="4569636" y="3312414"/>
            <a:ext cx="2290500" cy="183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lank ">
  <p:cSld name="3_Blank 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3"/>
          <p:cNvSpPr txBox="1"/>
          <p:nvPr>
            <p:ph type="title"/>
          </p:nvPr>
        </p:nvSpPr>
        <p:spPr>
          <a:xfrm>
            <a:off x="628650" y="629979"/>
            <a:ext cx="35754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orbel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7" name="Google Shape;467;p73"/>
          <p:cNvSpPr txBox="1"/>
          <p:nvPr>
            <p:ph idx="1" type="body"/>
          </p:nvPr>
        </p:nvSpPr>
        <p:spPr>
          <a:xfrm>
            <a:off x="628650" y="1976432"/>
            <a:ext cx="3575400" cy="26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68" name="Google Shape;468;p73"/>
          <p:cNvSpPr txBox="1"/>
          <p:nvPr>
            <p:ph idx="2" type="body"/>
          </p:nvPr>
        </p:nvSpPr>
        <p:spPr>
          <a:xfrm>
            <a:off x="628650" y="1685759"/>
            <a:ext cx="3575400" cy="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794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2pPr>
            <a:lvl3pPr indent="-2794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3pPr>
            <a:lvl4pPr indent="-2794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4pPr>
            <a:lvl5pPr indent="-2794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69" name="Google Shape;469;p73" title="Decorative"/>
          <p:cNvSpPr/>
          <p:nvPr>
            <p:ph idx="3" type="chart"/>
          </p:nvPr>
        </p:nvSpPr>
        <p:spPr>
          <a:xfrm>
            <a:off x="4453177" y="1685925"/>
            <a:ext cx="4215300" cy="29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0" name="Google Shape;470;p73"/>
          <p:cNvSpPr/>
          <p:nvPr/>
        </p:nvSpPr>
        <p:spPr>
          <a:xfrm>
            <a:off x="4453177" y="1562100"/>
            <a:ext cx="42153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lank ">
  <p:cSld name="4_Blank 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4"/>
          <p:cNvSpPr txBox="1"/>
          <p:nvPr>
            <p:ph type="title"/>
          </p:nvPr>
        </p:nvSpPr>
        <p:spPr>
          <a:xfrm>
            <a:off x="628650" y="629979"/>
            <a:ext cx="35754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3" name="Google Shape;473;p74"/>
          <p:cNvSpPr txBox="1"/>
          <p:nvPr>
            <p:ph idx="1" type="body"/>
          </p:nvPr>
        </p:nvSpPr>
        <p:spPr>
          <a:xfrm>
            <a:off x="628650" y="1976432"/>
            <a:ext cx="3575400" cy="26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74" name="Google Shape;474;p74"/>
          <p:cNvSpPr txBox="1"/>
          <p:nvPr>
            <p:ph idx="2" type="body"/>
          </p:nvPr>
        </p:nvSpPr>
        <p:spPr>
          <a:xfrm>
            <a:off x="628650" y="1685759"/>
            <a:ext cx="3575400" cy="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794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2pPr>
            <a:lvl3pPr indent="-2794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3pPr>
            <a:lvl4pPr indent="-2794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4pPr>
            <a:lvl5pPr indent="-2794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75" name="Google Shape;475;p74" title="Decorative"/>
          <p:cNvSpPr/>
          <p:nvPr>
            <p:ph idx="3" type="chart"/>
          </p:nvPr>
        </p:nvSpPr>
        <p:spPr>
          <a:xfrm>
            <a:off x="4453177" y="629979"/>
            <a:ext cx="4215300" cy="3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476" name="Google Shape;476;p74" title="Decorative"/>
          <p:cNvCxnSpPr/>
          <p:nvPr/>
        </p:nvCxnSpPr>
        <p:spPr>
          <a:xfrm rot="10800000">
            <a:off x="4328105" y="629925"/>
            <a:ext cx="0" cy="4027800"/>
          </a:xfrm>
          <a:prstGeom prst="straightConnector1">
            <a:avLst/>
          </a:prstGeom>
          <a:noFill/>
          <a:ln cap="flat" cmpd="sng" w="76200">
            <a:solidFill>
              <a:schemeClr val="accent1">
                <a:alpha val="96860"/>
              </a:schemeClr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lank ">
  <p:cSld name="5_Blank 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5"/>
          <p:cNvSpPr/>
          <p:nvPr/>
        </p:nvSpPr>
        <p:spPr>
          <a:xfrm>
            <a:off x="4295775" y="0"/>
            <a:ext cx="48483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75"/>
          <p:cNvSpPr txBox="1"/>
          <p:nvPr>
            <p:ph type="title"/>
          </p:nvPr>
        </p:nvSpPr>
        <p:spPr>
          <a:xfrm>
            <a:off x="628650" y="629979"/>
            <a:ext cx="35754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0" name="Google Shape;480;p75"/>
          <p:cNvSpPr txBox="1"/>
          <p:nvPr>
            <p:ph idx="1" type="body"/>
          </p:nvPr>
        </p:nvSpPr>
        <p:spPr>
          <a:xfrm>
            <a:off x="628650" y="1976432"/>
            <a:ext cx="3575400" cy="26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81" name="Google Shape;481;p75"/>
          <p:cNvSpPr txBox="1"/>
          <p:nvPr>
            <p:ph idx="2" type="body"/>
          </p:nvPr>
        </p:nvSpPr>
        <p:spPr>
          <a:xfrm>
            <a:off x="628650" y="1685759"/>
            <a:ext cx="3575400" cy="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794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2pPr>
            <a:lvl3pPr indent="-2794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3pPr>
            <a:lvl4pPr indent="-2794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4pPr>
            <a:lvl5pPr indent="-2794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82" name="Google Shape;482;p75" title="Decorative"/>
          <p:cNvSpPr/>
          <p:nvPr>
            <p:ph idx="3" type="chart"/>
          </p:nvPr>
        </p:nvSpPr>
        <p:spPr>
          <a:xfrm>
            <a:off x="4453177" y="629979"/>
            <a:ext cx="4215300" cy="3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lank ">
  <p:cSld name="6_Blank 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6"/>
          <p:cNvSpPr/>
          <p:nvPr/>
        </p:nvSpPr>
        <p:spPr>
          <a:xfrm>
            <a:off x="4295775" y="0"/>
            <a:ext cx="48483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76"/>
          <p:cNvSpPr txBox="1"/>
          <p:nvPr>
            <p:ph type="title"/>
          </p:nvPr>
        </p:nvSpPr>
        <p:spPr>
          <a:xfrm>
            <a:off x="628650" y="629979"/>
            <a:ext cx="35754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6" name="Google Shape;486;p76"/>
          <p:cNvSpPr txBox="1"/>
          <p:nvPr>
            <p:ph idx="1" type="body"/>
          </p:nvPr>
        </p:nvSpPr>
        <p:spPr>
          <a:xfrm>
            <a:off x="628650" y="1976432"/>
            <a:ext cx="3575400" cy="26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87" name="Google Shape;487;p76"/>
          <p:cNvSpPr txBox="1"/>
          <p:nvPr>
            <p:ph idx="2" type="body"/>
          </p:nvPr>
        </p:nvSpPr>
        <p:spPr>
          <a:xfrm>
            <a:off x="628650" y="1685759"/>
            <a:ext cx="3575400" cy="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794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2pPr>
            <a:lvl3pPr indent="-2794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3pPr>
            <a:lvl4pPr indent="-2794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4pPr>
            <a:lvl5pPr indent="-2794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88" name="Google Shape;488;p76" title="Decorative"/>
          <p:cNvSpPr/>
          <p:nvPr>
            <p:ph idx="3" type="chart"/>
          </p:nvPr>
        </p:nvSpPr>
        <p:spPr>
          <a:xfrm>
            <a:off x="4453177" y="629979"/>
            <a:ext cx="4215300" cy="3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 ">
  <p:cSld name="1_Blank "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7"/>
          <p:cNvSpPr txBox="1"/>
          <p:nvPr>
            <p:ph type="title"/>
          </p:nvPr>
        </p:nvSpPr>
        <p:spPr>
          <a:xfrm>
            <a:off x="635385" y="515679"/>
            <a:ext cx="35754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1" name="Google Shape;491;p77"/>
          <p:cNvSpPr txBox="1"/>
          <p:nvPr>
            <p:ph idx="1" type="body"/>
          </p:nvPr>
        </p:nvSpPr>
        <p:spPr>
          <a:xfrm>
            <a:off x="4361565" y="515680"/>
            <a:ext cx="40278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92" name="Google Shape;492;p77" title="Decorative"/>
          <p:cNvSpPr/>
          <p:nvPr>
            <p:ph idx="2" type="chart"/>
          </p:nvPr>
        </p:nvSpPr>
        <p:spPr>
          <a:xfrm>
            <a:off x="628650" y="1794510"/>
            <a:ext cx="8040000" cy="31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 ">
  <p:cSld name="2_Blank 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8"/>
          <p:cNvSpPr txBox="1"/>
          <p:nvPr>
            <p:ph type="title"/>
          </p:nvPr>
        </p:nvSpPr>
        <p:spPr>
          <a:xfrm>
            <a:off x="635385" y="515679"/>
            <a:ext cx="35754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5" name="Google Shape;495;p78"/>
          <p:cNvSpPr txBox="1"/>
          <p:nvPr>
            <p:ph idx="1" type="body"/>
          </p:nvPr>
        </p:nvSpPr>
        <p:spPr>
          <a:xfrm>
            <a:off x="4361565" y="515680"/>
            <a:ext cx="40278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>
                <a:solidFill>
                  <a:schemeClr val="dk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96" name="Google Shape;496;p78" title="Decorative"/>
          <p:cNvSpPr/>
          <p:nvPr>
            <p:ph idx="2" type="chart"/>
          </p:nvPr>
        </p:nvSpPr>
        <p:spPr>
          <a:xfrm>
            <a:off x="4361565" y="1794510"/>
            <a:ext cx="4306800" cy="30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7" name="Google Shape;497;p78" title="Decorative"/>
          <p:cNvSpPr/>
          <p:nvPr>
            <p:ph idx="3" type="pic"/>
          </p:nvPr>
        </p:nvSpPr>
        <p:spPr>
          <a:xfrm>
            <a:off x="628650" y="1794034"/>
            <a:ext cx="3582600" cy="301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9"/>
          <p:cNvSpPr txBox="1"/>
          <p:nvPr>
            <p:ph type="title"/>
          </p:nvPr>
        </p:nvSpPr>
        <p:spPr>
          <a:xfrm>
            <a:off x="485775" y="217170"/>
            <a:ext cx="81726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orbe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0" name="Google Shape;500;p79"/>
          <p:cNvSpPr txBox="1"/>
          <p:nvPr>
            <p:ph idx="1" type="body"/>
          </p:nvPr>
        </p:nvSpPr>
        <p:spPr>
          <a:xfrm>
            <a:off x="485775" y="823022"/>
            <a:ext cx="81726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794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2pPr>
            <a:lvl3pPr indent="-2794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3pPr>
            <a:lvl4pPr indent="-2794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4pPr>
            <a:lvl5pPr indent="-2794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800">
                <a:solidFill>
                  <a:schemeClr val="dk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lank">
  <p:cSld name="3_Blank"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8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81" title="Decorative"/>
          <p:cNvSpPr/>
          <p:nvPr>
            <p:ph idx="2" type="pic"/>
          </p:nvPr>
        </p:nvSpPr>
        <p:spPr>
          <a:xfrm>
            <a:off x="2427446" y="195263"/>
            <a:ext cx="3369300" cy="472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05" name="Google Shape;505;p81" title="Decorative"/>
          <p:cNvSpPr/>
          <p:nvPr>
            <p:ph idx="3" type="pic"/>
          </p:nvPr>
        </p:nvSpPr>
        <p:spPr>
          <a:xfrm>
            <a:off x="5879307" y="195263"/>
            <a:ext cx="3039900" cy="2852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06" name="Google Shape;506;p81" title="Decorative"/>
          <p:cNvSpPr/>
          <p:nvPr>
            <p:ph idx="4" type="pic"/>
          </p:nvPr>
        </p:nvSpPr>
        <p:spPr>
          <a:xfrm>
            <a:off x="5879307" y="3124200"/>
            <a:ext cx="3039900" cy="1796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07" name="Google Shape;507;p81"/>
          <p:cNvSpPr txBox="1"/>
          <p:nvPr>
            <p:ph type="title"/>
          </p:nvPr>
        </p:nvSpPr>
        <p:spPr>
          <a:xfrm>
            <a:off x="388620" y="337523"/>
            <a:ext cx="1933800" cy="18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cxnSp>
        <p:nvCxnSpPr>
          <p:cNvPr id="508" name="Google Shape;508;p81" title="Decorative"/>
          <p:cNvCxnSpPr/>
          <p:nvPr/>
        </p:nvCxnSpPr>
        <p:spPr>
          <a:xfrm>
            <a:off x="1209423" y="1469921"/>
            <a:ext cx="0" cy="1641600"/>
          </a:xfrm>
          <a:prstGeom prst="straightConnector1">
            <a:avLst/>
          </a:prstGeom>
          <a:noFill/>
          <a:ln cap="flat" cmpd="sng" w="76200">
            <a:solidFill>
              <a:schemeClr val="accent4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lank">
  <p:cSld name="4_Blank"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82" title="Decorative"/>
          <p:cNvSpPr/>
          <p:nvPr>
            <p:ph idx="2" type="pic"/>
          </p:nvPr>
        </p:nvSpPr>
        <p:spPr>
          <a:xfrm>
            <a:off x="1736" y="1123356"/>
            <a:ext cx="2346900" cy="402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11" name="Google Shape;511;p82" title="Decorative"/>
          <p:cNvSpPr/>
          <p:nvPr>
            <p:ph idx="3" type="pic"/>
          </p:nvPr>
        </p:nvSpPr>
        <p:spPr>
          <a:xfrm>
            <a:off x="2525035" y="-15503"/>
            <a:ext cx="2346900" cy="4047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12" name="Google Shape;512;p82"/>
          <p:cNvSpPr txBox="1"/>
          <p:nvPr>
            <p:ph type="title"/>
          </p:nvPr>
        </p:nvSpPr>
        <p:spPr>
          <a:xfrm>
            <a:off x="5596085" y="2039013"/>
            <a:ext cx="2561700" cy="18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cxnSp>
        <p:nvCxnSpPr>
          <p:cNvPr id="513" name="Google Shape;513;p82" title="Decorative"/>
          <p:cNvCxnSpPr/>
          <p:nvPr/>
        </p:nvCxnSpPr>
        <p:spPr>
          <a:xfrm>
            <a:off x="6416888" y="3211497"/>
            <a:ext cx="0" cy="1641600"/>
          </a:xfrm>
          <a:prstGeom prst="straightConnector1">
            <a:avLst/>
          </a:prstGeom>
          <a:noFill/>
          <a:ln cap="flat" cmpd="sng" w="76200">
            <a:solidFill>
              <a:schemeClr val="accent4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">
  <p:cSld name="2_Blank"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83" title="Decorative"/>
          <p:cNvSpPr/>
          <p:nvPr>
            <p:ph idx="2" type="pic"/>
          </p:nvPr>
        </p:nvSpPr>
        <p:spPr>
          <a:xfrm>
            <a:off x="159544" y="945292"/>
            <a:ext cx="2112300" cy="238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16" name="Google Shape;516;p83" title="Decorative"/>
          <p:cNvSpPr/>
          <p:nvPr>
            <p:ph idx="3" type="pic"/>
          </p:nvPr>
        </p:nvSpPr>
        <p:spPr>
          <a:xfrm>
            <a:off x="2396026" y="0"/>
            <a:ext cx="2113200" cy="2381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17" name="Google Shape;517;p83" title="Decorative"/>
          <p:cNvSpPr/>
          <p:nvPr>
            <p:ph idx="4" type="pic"/>
          </p:nvPr>
        </p:nvSpPr>
        <p:spPr>
          <a:xfrm>
            <a:off x="160021" y="3439811"/>
            <a:ext cx="4349400" cy="1703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18" name="Google Shape;518;p83" title="Decorative"/>
          <p:cNvSpPr/>
          <p:nvPr>
            <p:ph idx="5" type="pic"/>
          </p:nvPr>
        </p:nvSpPr>
        <p:spPr>
          <a:xfrm>
            <a:off x="4634803" y="3439811"/>
            <a:ext cx="2113200" cy="1703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19" name="Google Shape;519;p83" title="Decorative"/>
          <p:cNvSpPr/>
          <p:nvPr>
            <p:ph idx="6" type="pic"/>
          </p:nvPr>
        </p:nvSpPr>
        <p:spPr>
          <a:xfrm>
            <a:off x="4633417" y="1522827"/>
            <a:ext cx="2113200" cy="180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20" name="Google Shape;520;p83" title="Decorative"/>
          <p:cNvSpPr/>
          <p:nvPr>
            <p:ph idx="7" type="pic"/>
          </p:nvPr>
        </p:nvSpPr>
        <p:spPr>
          <a:xfrm>
            <a:off x="6870807" y="0"/>
            <a:ext cx="2113200" cy="3325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21" name="Google Shape;521;p83" title="Decorative"/>
          <p:cNvSpPr/>
          <p:nvPr/>
        </p:nvSpPr>
        <p:spPr>
          <a:xfrm>
            <a:off x="160021" y="0"/>
            <a:ext cx="2112000" cy="82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83" title="Decorative"/>
          <p:cNvSpPr/>
          <p:nvPr/>
        </p:nvSpPr>
        <p:spPr>
          <a:xfrm>
            <a:off x="2397412" y="2500841"/>
            <a:ext cx="2112000" cy="824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83" title="Decorative"/>
          <p:cNvSpPr/>
          <p:nvPr/>
        </p:nvSpPr>
        <p:spPr>
          <a:xfrm>
            <a:off x="4634803" y="0"/>
            <a:ext cx="2112000" cy="140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83" title="Decorative"/>
          <p:cNvSpPr/>
          <p:nvPr/>
        </p:nvSpPr>
        <p:spPr>
          <a:xfrm>
            <a:off x="6872193" y="3449078"/>
            <a:ext cx="2112000" cy="1694400"/>
          </a:xfrm>
          <a:prstGeom prst="rect">
            <a:avLst/>
          </a:prstGeom>
          <a:solidFill>
            <a:srgbClr val="C48FA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52.xml"/><Relationship Id="rId44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48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45.xml"/><Relationship Id="rId71" Type="http://schemas.openxmlformats.org/officeDocument/2006/relationships/theme" Target="../theme/theme1.xml"/><Relationship Id="rId70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49.xml"/><Relationship Id="rId62" Type="http://schemas.openxmlformats.org/officeDocument/2006/relationships/slideLayout" Target="../slideLayouts/slideLayout73.xml"/><Relationship Id="rId61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31.xml"/><Relationship Id="rId64" Type="http://schemas.openxmlformats.org/officeDocument/2006/relationships/slideLayout" Target="../slideLayouts/slideLayout75.xml"/><Relationship Id="rId63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33.xml"/><Relationship Id="rId66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32.xml"/><Relationship Id="rId65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35.xml"/><Relationship Id="rId68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34.xml"/><Relationship Id="rId67" Type="http://schemas.openxmlformats.org/officeDocument/2006/relationships/slideLayout" Target="../slideLayouts/slideLayout78.xml"/><Relationship Id="rId60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69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0.xml"/><Relationship Id="rId51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1.xml"/><Relationship Id="rId53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22.xml"/><Relationship Id="rId5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21.xml"/><Relationship Id="rId54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24.xml"/><Relationship Id="rId5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23.xml"/><Relationship Id="rId56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26.xml"/><Relationship Id="rId5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25.xml"/><Relationship Id="rId58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orbel"/>
              <a:buNone/>
              <a:defRPr b="1" i="0" sz="33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  <p:sldLayoutId id="2147483709" r:id="rId51"/>
    <p:sldLayoutId id="2147483710" r:id="rId52"/>
    <p:sldLayoutId id="2147483711" r:id="rId53"/>
    <p:sldLayoutId id="2147483712" r:id="rId54"/>
    <p:sldLayoutId id="2147483713" r:id="rId55"/>
    <p:sldLayoutId id="2147483714" r:id="rId56"/>
    <p:sldLayoutId id="2147483715" r:id="rId57"/>
    <p:sldLayoutId id="2147483716" r:id="rId58"/>
    <p:sldLayoutId id="2147483717" r:id="rId59"/>
    <p:sldLayoutId id="2147483718" r:id="rId60"/>
    <p:sldLayoutId id="2147483719" r:id="rId61"/>
    <p:sldLayoutId id="2147483720" r:id="rId62"/>
    <p:sldLayoutId id="2147483721" r:id="rId63"/>
    <p:sldLayoutId id="2147483722" r:id="rId64"/>
    <p:sldLayoutId id="2147483723" r:id="rId65"/>
    <p:sldLayoutId id="2147483724" r:id="rId66"/>
    <p:sldLayoutId id="2147483725" r:id="rId67"/>
    <p:sldLayoutId id="2147483726" r:id="rId68"/>
    <p:sldLayoutId id="2147483727" r:id="rId69"/>
    <p:sldLayoutId id="2147483728" r:id="rId7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96">
          <p15:clr>
            <a:srgbClr val="F26B43"/>
          </p15:clr>
        </p15:guide>
        <p15:guide id="2" orient="horz" pos="30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codelibrary.amlegal.com/codes/summitcountyut/latest/summitcounty_ut/0-0-0-17363" TargetMode="External"/><Relationship Id="rId4" Type="http://schemas.openxmlformats.org/officeDocument/2006/relationships/hyperlink" Target="https://codelibrary.amlegal.com/codes/summitcountyut/latest/summitcounty_ut/0-0-0-18831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utah.gov/pmn/" TargetMode="External"/><Relationship Id="rId4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summitcounty.org/AgendaCenter" TargetMode="External"/><Relationship Id="rId4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summitcounty.org/2341/Meeting-Minutes" TargetMode="External"/><Relationship Id="rId4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summitcounty.org/engage" TargetMode="External"/><Relationship Id="rId4" Type="http://schemas.openxmlformats.org/officeDocument/2006/relationships/hyperlink" Target="http://summitcounty.info/countynews" TargetMode="External"/><Relationship Id="rId5" Type="http://schemas.openxmlformats.org/officeDocument/2006/relationships/hyperlink" Target="http://nextdoor.com/pages/summit-county?init_source=copy_link_share" TargetMode="External"/><Relationship Id="rId6" Type="http://schemas.openxmlformats.org/officeDocument/2006/relationships/hyperlink" Target="mailto:bconway@summitcounty.org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summitcounty.info/projpipeline" TargetMode="External"/><Relationship Id="rId4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codelibrary.amlegal.com/codes/summitcountyut/latest/summitcounty_ut/0-0-0-17841" TargetMode="External"/><Relationship Id="rId4" Type="http://schemas.openxmlformats.org/officeDocument/2006/relationships/hyperlink" Target="https://codelibrary.amlegal.com/codes/summitcountyut/latest/summitcounty_ut/0-0-0-15426" TargetMode="External"/><Relationship Id="rId5" Type="http://schemas.openxmlformats.org/officeDocument/2006/relationships/image" Target="../media/image2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forms.gle/cGrpPdUznBBBwydWA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le.utah.gov/xcode/Title52/Chapter4/52-4.html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8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mfortaa"/>
                <a:ea typeface="Comfortaa"/>
                <a:cs typeface="Comfortaa"/>
                <a:sym typeface="Comfortaa"/>
              </a:rPr>
              <a:t>Summit County Community Planning Lab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30" name="Google Shape;53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2124" y="478900"/>
            <a:ext cx="4459749" cy="2255226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84"/>
          <p:cNvSpPr txBox="1"/>
          <p:nvPr/>
        </p:nvSpPr>
        <p:spPr>
          <a:xfrm>
            <a:off x="707400" y="3398950"/>
            <a:ext cx="81249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to Make an Impact: Public Hearings and Meaningful Engagement</a:t>
            </a:r>
            <a:endParaRPr b="1" sz="18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March 18, 2024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3"/>
          <p:cNvSpPr txBox="1"/>
          <p:nvPr>
            <p:ph type="title"/>
          </p:nvPr>
        </p:nvSpPr>
        <p:spPr>
          <a:xfrm>
            <a:off x="2116742" y="178102"/>
            <a:ext cx="4453500" cy="89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orbel"/>
              <a:buNone/>
            </a:pPr>
            <a:r>
              <a:rPr lang="en"/>
              <a:t>Closed Meeting</a:t>
            </a:r>
            <a:endParaRPr/>
          </a:p>
        </p:txBody>
      </p:sp>
      <p:sp>
        <p:nvSpPr>
          <p:cNvPr id="601" name="Google Shape;601;p93"/>
          <p:cNvSpPr txBox="1"/>
          <p:nvPr>
            <p:ph idx="1" type="body"/>
          </p:nvPr>
        </p:nvSpPr>
        <p:spPr>
          <a:xfrm>
            <a:off x="818728" y="945450"/>
            <a:ext cx="4201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88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b="1" lang="en"/>
              <a:t>Councils cannot simply hold a “Closed Meeting”, they must “close” an open meeting, and only for one of the specific reasons enumerated in statute.  The pertinent land use </a:t>
            </a:r>
            <a:r>
              <a:rPr b="1" lang="en"/>
              <a:t>reasons</a:t>
            </a:r>
            <a:r>
              <a:rPr b="1" lang="en"/>
              <a:t> are:</a:t>
            </a:r>
            <a:endParaRPr/>
          </a:p>
        </p:txBody>
      </p:sp>
      <p:sp>
        <p:nvSpPr>
          <p:cNvPr id="602" name="Google Shape;602;p93"/>
          <p:cNvSpPr txBox="1"/>
          <p:nvPr/>
        </p:nvSpPr>
        <p:spPr>
          <a:xfrm>
            <a:off x="818725" y="1802850"/>
            <a:ext cx="4201500" cy="3347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87350" lvl="0" marL="431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rbel"/>
              <a:buAutoNum type="arabicPeriod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 the character, professional competence, or physical/mental health of an individual. </a:t>
            </a:r>
            <a:endParaRPr sz="1700"/>
          </a:p>
          <a:p>
            <a:pPr indent="-387350" lvl="0" marL="431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rbel"/>
              <a:buAutoNum type="arabicPeriod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 pending or reasonably imminent litigation.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31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rbel"/>
              <a:buAutoNum type="arabicPeriod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 the purchase, exchange, lease or sale of real property.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 SITE VISIT IS NOT A REASON FOR A CLOSED MEETING!</a:t>
            </a:r>
            <a:endParaRPr sz="1100"/>
          </a:p>
        </p:txBody>
      </p:sp>
      <p:pic>
        <p:nvPicPr>
          <p:cNvPr id="603" name="Google Shape;603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3448" y="1069699"/>
            <a:ext cx="3705400" cy="262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94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Public Hearing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609" name="Google Shape;609;p94"/>
          <p:cNvSpPr txBox="1"/>
          <p:nvPr>
            <p:ph idx="2" type="body"/>
          </p:nvPr>
        </p:nvSpPr>
        <p:spPr>
          <a:xfrm>
            <a:off x="628650" y="1268050"/>
            <a:ext cx="3996900" cy="3428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92500" lnSpcReduction="20000"/>
          </a:bodyPr>
          <a:lstStyle/>
          <a:p>
            <a:pPr indent="-375443" lvl="0" marL="457200" rtl="0" algn="l">
              <a:spcBef>
                <a:spcPts val="800"/>
              </a:spcBef>
              <a:spcAft>
                <a:spcPts val="0"/>
              </a:spcAft>
              <a:buSzPct val="100000"/>
              <a:buFont typeface="Times New Roman"/>
              <a:buChar char="•"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Posted and Noticed</a:t>
            </a:r>
            <a:endParaRPr sz="2200"/>
          </a:p>
          <a:p>
            <a:pPr indent="-375443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•"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Happens within a public meeting on a specific agenda item</a:t>
            </a:r>
            <a:endParaRPr sz="2200"/>
          </a:p>
          <a:p>
            <a:pPr indent="-375443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•"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Input required – anyone can comment</a:t>
            </a:r>
            <a:endParaRPr sz="2200"/>
          </a:p>
          <a:p>
            <a:pPr indent="-375443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•"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Can limit time of input – must be uniform </a:t>
            </a:r>
            <a:r>
              <a:rPr lang="en" sz="25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(due process)</a:t>
            </a:r>
            <a:endParaRPr sz="25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5443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•"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Can accept written comments</a:t>
            </a:r>
            <a:endParaRPr sz="2200"/>
          </a:p>
          <a:p>
            <a:pPr indent="-375443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•"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Can continue to another night</a:t>
            </a:r>
            <a:endParaRPr sz="2200"/>
          </a:p>
        </p:txBody>
      </p:sp>
      <p:pic>
        <p:nvPicPr>
          <p:cNvPr id="610" name="Google Shape;610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950" y="1420454"/>
            <a:ext cx="3738600" cy="282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9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State Law Requirements</a:t>
            </a:r>
            <a:endParaRPr/>
          </a:p>
        </p:txBody>
      </p:sp>
      <p:sp>
        <p:nvSpPr>
          <p:cNvPr id="616" name="Google Shape;616;p9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88900" rtl="0" algn="l"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2100"/>
              <a:buFont typeface="Arial"/>
              <a:buNone/>
            </a:pPr>
            <a:r>
              <a:t/>
            </a:r>
            <a:endParaRPr/>
          </a:p>
          <a:p>
            <a:pPr indent="-171450" lvl="0" marL="177800" rtl="0" algn="l"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2100"/>
              <a:buFont typeface="Noto Sans Symbols"/>
              <a:buChar char="⮚"/>
            </a:pPr>
            <a:r>
              <a:rPr lang="en" sz="2100">
                <a:solidFill>
                  <a:srgbClr val="404040"/>
                </a:solidFill>
              </a:rPr>
              <a:t>Utah Government Records Access Management Act:</a:t>
            </a:r>
            <a:r>
              <a:rPr lang="en" sz="2700">
                <a:solidFill>
                  <a:srgbClr val="404040"/>
                </a:solidFill>
              </a:rPr>
              <a:t> </a:t>
            </a:r>
            <a:r>
              <a:rPr i="1" lang="en" sz="1800">
                <a:solidFill>
                  <a:srgbClr val="404040"/>
                </a:solidFill>
              </a:rPr>
              <a:t>grants citizens access to public documents</a:t>
            </a:r>
            <a:endParaRPr i="1" sz="1200"/>
          </a:p>
          <a:p>
            <a:pPr indent="-171450" lvl="0" marL="177800" rtl="0" algn="l"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2100"/>
              <a:buFont typeface="Noto Sans Symbols"/>
              <a:buChar char="⮚"/>
            </a:pPr>
            <a:r>
              <a:rPr lang="en" sz="2100">
                <a:solidFill>
                  <a:srgbClr val="404040"/>
                </a:solidFill>
              </a:rPr>
              <a:t>Utah Public Officials Ethics &amp; Disclosure Laws: </a:t>
            </a:r>
            <a:r>
              <a:rPr i="1" lang="en" sz="1800">
                <a:solidFill>
                  <a:srgbClr val="404040"/>
                </a:solidFill>
              </a:rPr>
              <a:t>conflict of interest etc.</a:t>
            </a:r>
            <a:endParaRPr i="1"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7" name="Google Shape;61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1200" y="2780263"/>
            <a:ext cx="2724150" cy="18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96"/>
          <p:cNvSpPr txBox="1"/>
          <p:nvPr>
            <p:ph type="title"/>
          </p:nvPr>
        </p:nvSpPr>
        <p:spPr>
          <a:xfrm>
            <a:off x="493425" y="208925"/>
            <a:ext cx="8012400" cy="64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3B55"/>
              </a:buClr>
              <a:buSzPts val="3300"/>
              <a:buFont typeface="Corbel"/>
              <a:buNone/>
            </a:pPr>
            <a:r>
              <a:rPr lang="en">
                <a:solidFill>
                  <a:srgbClr val="6F3B55"/>
                </a:solidFill>
              </a:rPr>
              <a:t>Summit County Notice Rules </a:t>
            </a:r>
            <a:endParaRPr/>
          </a:p>
        </p:txBody>
      </p:sp>
      <p:sp>
        <p:nvSpPr>
          <p:cNvPr id="623" name="Google Shape;623;p96"/>
          <p:cNvSpPr txBox="1"/>
          <p:nvPr>
            <p:ph idx="1" type="body"/>
          </p:nvPr>
        </p:nvSpPr>
        <p:spPr>
          <a:xfrm>
            <a:off x="493425" y="976075"/>
            <a:ext cx="5860800" cy="353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</a:pPr>
            <a:r>
              <a:rPr lang="en" sz="2100"/>
              <a:t>Public Hearings for County Council, County Manager, and Commissions</a:t>
            </a:r>
            <a:endParaRPr sz="2100"/>
          </a:p>
          <a:p>
            <a:pPr indent="-222250" lvl="1" marL="5207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 sz="2100"/>
              <a:t>“Reasonable notice”</a:t>
            </a:r>
            <a:endParaRPr sz="2100"/>
          </a:p>
          <a:p>
            <a:pPr indent="-222250" lvl="2" marL="863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 sz="2100"/>
              <a:t>Min. 10 days posted, published, mailed</a:t>
            </a:r>
            <a:endParaRPr sz="2100"/>
          </a:p>
          <a:p>
            <a:pPr indent="-222250" lvl="2" marL="863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 sz="2100"/>
              <a:t>Subdivisions and site plan approvals require mailed notices to property owners within 1000ft </a:t>
            </a:r>
            <a:endParaRPr sz="2100"/>
          </a:p>
          <a:p>
            <a:pPr indent="-2222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 sz="2100"/>
              <a:t>Agenda items that are not a public hearing</a:t>
            </a:r>
            <a:endParaRPr sz="2100"/>
          </a:p>
          <a:p>
            <a:pPr indent="-222250" lvl="1" marL="5207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 sz="2100"/>
              <a:t>Min. 10 days posted and published</a:t>
            </a:r>
            <a:endParaRPr sz="2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Snyderville Basin 10-9-18</a:t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4"/>
              </a:rPr>
              <a:t>Eastern Summit County 11-6-1</a:t>
            </a:r>
            <a:endParaRPr sz="1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p97"/>
          <p:cNvPicPr preferRelativeResize="0"/>
          <p:nvPr/>
        </p:nvPicPr>
        <p:blipFill rotWithShape="1">
          <a:blip r:embed="rId3">
            <a:alphaModFix/>
          </a:blip>
          <a:srcRect b="0" l="0" r="12226" t="0"/>
          <a:stretch/>
        </p:blipFill>
        <p:spPr>
          <a:xfrm>
            <a:off x="852936" y="0"/>
            <a:ext cx="74381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4167" y="0"/>
            <a:ext cx="397566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9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9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0" name="Google Shape;640;p99"/>
          <p:cNvPicPr preferRelativeResize="0"/>
          <p:nvPr/>
        </p:nvPicPr>
        <p:blipFill rotWithShape="1">
          <a:blip r:embed="rId3">
            <a:alphaModFix/>
          </a:blip>
          <a:srcRect b="44012" l="2035" r="23956" t="16581"/>
          <a:stretch/>
        </p:blipFill>
        <p:spPr>
          <a:xfrm>
            <a:off x="1511125" y="273850"/>
            <a:ext cx="6121750" cy="421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0"/>
            <a:ext cx="4010273" cy="51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7330" y="0"/>
            <a:ext cx="397566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0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Utah Public Notice Website</a:t>
            </a:r>
            <a:endParaRPr/>
          </a:p>
        </p:txBody>
      </p:sp>
      <p:sp>
        <p:nvSpPr>
          <p:cNvPr id="652" name="Google Shape;652;p10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3" name="Google Shape;65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50" y="1088673"/>
            <a:ext cx="7886700" cy="4054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0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Summit County Agenda Center</a:t>
            </a:r>
            <a:endParaRPr/>
          </a:p>
        </p:txBody>
      </p:sp>
      <p:sp>
        <p:nvSpPr>
          <p:cNvPr id="659" name="Google Shape;659;p10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0" name="Google Shape;660;p102"/>
          <p:cNvPicPr preferRelativeResize="0"/>
          <p:nvPr/>
        </p:nvPicPr>
        <p:blipFill rotWithShape="1">
          <a:blip r:embed="rId4">
            <a:alphaModFix/>
          </a:blip>
          <a:srcRect b="0" l="0" r="0" t="12372"/>
          <a:stretch/>
        </p:blipFill>
        <p:spPr>
          <a:xfrm>
            <a:off x="0" y="1268050"/>
            <a:ext cx="9144000" cy="379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omfortaa"/>
                <a:ea typeface="Comfortaa"/>
                <a:cs typeface="Comfortaa"/>
                <a:sym typeface="Comfortaa"/>
              </a:rPr>
              <a:t>Agenda</a:t>
            </a:r>
            <a:endParaRPr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7" name="Google Shape;537;p85"/>
          <p:cNvSpPr txBox="1"/>
          <p:nvPr>
            <p:ph idx="1" type="body"/>
          </p:nvPr>
        </p:nvSpPr>
        <p:spPr>
          <a:xfrm>
            <a:off x="311700" y="1401050"/>
            <a:ext cx="8520600" cy="42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759" lvl="0" marL="457200" marR="1524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798"/>
              <a:buFont typeface="Comfortaa"/>
              <a:buChar char="●"/>
            </a:pPr>
            <a:r>
              <a:rPr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Overview from last session &amp; questions</a:t>
            </a:r>
            <a:endParaRPr sz="1797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759" lvl="0" marL="457200" marR="1524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98"/>
              <a:buFont typeface="Comfortaa"/>
              <a:buChar char="●"/>
            </a:pPr>
            <a:r>
              <a:rPr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Session Learning Objectives</a:t>
            </a:r>
            <a:endParaRPr sz="1797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759" lvl="0" marL="457200" marR="1524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Comfortaa"/>
              <a:buChar char="●"/>
            </a:pPr>
            <a:r>
              <a:rPr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Guest Speakers: </a:t>
            </a:r>
            <a:r>
              <a:rPr b="1"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Bridget Conway</a:t>
            </a:r>
            <a:r>
              <a:rPr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Deputy Director Communication and Public Engagement;        </a:t>
            </a:r>
            <a:r>
              <a:rPr b="1"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Jennifer Leslie, </a:t>
            </a:r>
            <a:r>
              <a:rPr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County Planner</a:t>
            </a:r>
            <a:endParaRPr sz="1797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marR="1524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~ </a:t>
            </a:r>
            <a:r>
              <a:rPr i="1"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Break</a:t>
            </a:r>
            <a:r>
              <a:rPr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~</a:t>
            </a:r>
            <a:endParaRPr sz="1397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759" lvl="0" marL="457200" marR="1524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Comfortaa"/>
              <a:buChar char="●"/>
            </a:pPr>
            <a:r>
              <a:rPr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Case Study</a:t>
            </a:r>
            <a:endParaRPr sz="1797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759" lvl="0" marL="457200" marR="1524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Comfortaa"/>
              <a:buChar char="●"/>
            </a:pPr>
            <a:r>
              <a:rPr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Wrap up</a:t>
            </a:r>
            <a:endParaRPr sz="1797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759" lvl="0" marL="457200" marR="1524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Comfortaa"/>
              <a:buChar char="●"/>
            </a:pPr>
            <a:r>
              <a:rPr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Final Project</a:t>
            </a:r>
            <a:endParaRPr sz="1797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759" lvl="0" marL="457200" marR="1524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Comfortaa"/>
              <a:buChar char="●"/>
            </a:pPr>
            <a:r>
              <a:rPr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Next course session </a:t>
            </a:r>
            <a:endParaRPr sz="1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0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Summit County Meeting Minutes</a:t>
            </a:r>
            <a:endParaRPr/>
          </a:p>
        </p:txBody>
      </p:sp>
      <p:sp>
        <p:nvSpPr>
          <p:cNvPr id="666" name="Google Shape;666;p10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7" name="Google Shape;667;p103"/>
          <p:cNvPicPr preferRelativeResize="0"/>
          <p:nvPr/>
        </p:nvPicPr>
        <p:blipFill rotWithShape="1">
          <a:blip r:embed="rId4">
            <a:alphaModFix/>
          </a:blip>
          <a:srcRect b="0" l="0" r="0" t="12080"/>
          <a:stretch/>
        </p:blipFill>
        <p:spPr>
          <a:xfrm>
            <a:off x="0" y="1176324"/>
            <a:ext cx="9144001" cy="396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0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Informal noticing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solidFill>
                  <a:srgbClr val="0C3955"/>
                </a:solidFill>
              </a:rPr>
              <a:t>Connect with Summit County!</a:t>
            </a:r>
            <a:endParaRPr i="1" sz="2300">
              <a:solidFill>
                <a:srgbClr val="0C3955"/>
              </a:solidFill>
            </a:endParaRPr>
          </a:p>
        </p:txBody>
      </p:sp>
      <p:sp>
        <p:nvSpPr>
          <p:cNvPr id="673" name="Google Shape;673;p104"/>
          <p:cNvSpPr txBox="1"/>
          <p:nvPr>
            <p:ph idx="1" type="body"/>
          </p:nvPr>
        </p:nvSpPr>
        <p:spPr>
          <a:xfrm>
            <a:off x="628650" y="1445426"/>
            <a:ext cx="7886700" cy="3676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04482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195"/>
              <a:buChar char="•"/>
            </a:pPr>
            <a:r>
              <a:rPr b="1" lang="en" sz="1287"/>
              <a:t>SUMMITCOUNTYALERTS.ORG </a:t>
            </a:r>
            <a:endParaRPr b="1" sz="1287"/>
          </a:p>
          <a:p>
            <a:pPr indent="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018"/>
              <a:buNone/>
            </a:pPr>
            <a:r>
              <a:rPr lang="en" sz="1010">
                <a:highlight>
                  <a:srgbClr val="FFFFFF"/>
                </a:highlight>
              </a:rPr>
              <a:t>Receive critical alerts &amp; information for a variety of emergency situations via home, mobile or business phones, email, or text.</a:t>
            </a:r>
            <a:endParaRPr sz="1010">
              <a:highlight>
                <a:srgbClr val="FFFFFF"/>
              </a:highlight>
            </a:endParaRPr>
          </a:p>
          <a:p>
            <a:pPr indent="-304482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195"/>
              <a:buChar char="•"/>
            </a:pPr>
            <a:r>
              <a:rPr b="1" lang="en" sz="1287"/>
              <a:t>SPANISH ALERTS </a:t>
            </a:r>
            <a:endParaRPr b="1" sz="1287"/>
          </a:p>
          <a:p>
            <a:pPr indent="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018"/>
              <a:buNone/>
            </a:pPr>
            <a:r>
              <a:rPr lang="en" sz="1010">
                <a:highlight>
                  <a:srgbClr val="FFFFFF"/>
                </a:highlight>
              </a:rPr>
              <a:t>Manténgase informado. Inscribirte para el Sistema de Alerta de Emergencia del Condado de Summit. Enviar SUMMITALERTA al 888777 para actualizaciones en español. </a:t>
            </a:r>
            <a:endParaRPr sz="1010">
              <a:highlight>
                <a:srgbClr val="FFFFFF"/>
              </a:highlight>
            </a:endParaRPr>
          </a:p>
          <a:p>
            <a:pPr indent="-304482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195"/>
              <a:buChar char="•"/>
            </a:pPr>
            <a:r>
              <a:rPr b="1" lang="en" sz="1287"/>
              <a:t>WILDFIRE INFO </a:t>
            </a:r>
            <a:endParaRPr b="1" sz="1287"/>
          </a:p>
          <a:p>
            <a:pPr indent="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018"/>
              <a:buNone/>
            </a:pPr>
            <a:r>
              <a:rPr lang="en" sz="1010">
                <a:highlight>
                  <a:srgbClr val="FFFFFF"/>
                </a:highlight>
              </a:rPr>
              <a:t>Text SCFIREINFO to 888777 for texts about fire conditions (red flag warnings), prescribed burns, and active fire updates.</a:t>
            </a:r>
            <a:endParaRPr sz="1010">
              <a:highlight>
                <a:srgbClr val="FFFFFF"/>
              </a:highlight>
            </a:endParaRPr>
          </a:p>
          <a:p>
            <a:pPr indent="-304482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195"/>
              <a:buChar char="•"/>
            </a:pPr>
            <a:r>
              <a:rPr b="1" lang="en" sz="1287"/>
              <a:t>COUNTY WEBSITE </a:t>
            </a:r>
            <a:endParaRPr b="1" sz="1287"/>
          </a:p>
          <a:p>
            <a:pPr indent="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018"/>
              <a:buNone/>
            </a:pPr>
            <a:r>
              <a:rPr lang="en" sz="1010">
                <a:highlight>
                  <a:srgbClr val="FFFFFF"/>
                </a:highlight>
              </a:rPr>
              <a:t>The “News” section on the homepage of the County website always has the four most important news stories in the county listed. You can also always visit </a:t>
            </a:r>
            <a:r>
              <a:rPr lang="en" sz="101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summitcounty.org/engage</a:t>
            </a:r>
            <a:r>
              <a:rPr lang="en" sz="1010">
                <a:highlight>
                  <a:srgbClr val="FFFFFF"/>
                </a:highlight>
              </a:rPr>
              <a:t> for all upcoming public engagement opportunities. </a:t>
            </a:r>
            <a:endParaRPr b="1" sz="1287"/>
          </a:p>
          <a:p>
            <a:pPr indent="-304482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195"/>
              <a:buChar char="•"/>
            </a:pPr>
            <a:r>
              <a:rPr b="1" lang="en" sz="1287"/>
              <a:t>SUMMIT IN SIX  </a:t>
            </a:r>
            <a:endParaRPr b="1" sz="1287"/>
          </a:p>
          <a:p>
            <a:pPr indent="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018"/>
              <a:buNone/>
            </a:pPr>
            <a:r>
              <a:rPr lang="en" sz="1010">
                <a:highlight>
                  <a:srgbClr val="FFFFFF"/>
                </a:highlight>
              </a:rPr>
              <a:t>Get weekly county news on the Summit in Six podcast at summit6.org and on Apple + Spotify. Special episodes = more in-depth*</a:t>
            </a:r>
            <a:endParaRPr sz="1010">
              <a:highlight>
                <a:srgbClr val="FFFFFF"/>
              </a:highlight>
            </a:endParaRPr>
          </a:p>
          <a:p>
            <a:pPr indent="-304482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195"/>
              <a:buChar char="•"/>
            </a:pPr>
            <a:r>
              <a:rPr b="1" lang="en" sz="1287"/>
              <a:t>COUNTY E-NEWSLETTER</a:t>
            </a:r>
            <a:endParaRPr b="1" sz="1287"/>
          </a:p>
          <a:p>
            <a:pPr indent="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018"/>
              <a:buNone/>
            </a:pPr>
            <a:r>
              <a:rPr lang="en" sz="1010">
                <a:highlight>
                  <a:srgbClr val="FFFFFF"/>
                </a:highlight>
              </a:rPr>
              <a:t>Subscribe for monthly news updates + upcoming engagement opportunities at </a:t>
            </a:r>
            <a:r>
              <a:rPr lang="en" sz="101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summitcounty.info/countynews</a:t>
            </a:r>
            <a:r>
              <a:rPr lang="en" sz="1010">
                <a:highlight>
                  <a:srgbClr val="FFFFFF"/>
                </a:highlight>
              </a:rPr>
              <a:t>. </a:t>
            </a:r>
            <a:endParaRPr sz="1010">
              <a:highlight>
                <a:srgbClr val="FFFFFF"/>
              </a:highlight>
            </a:endParaRPr>
          </a:p>
          <a:p>
            <a:pPr indent="-304482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195"/>
              <a:buChar char="•"/>
            </a:pPr>
            <a:r>
              <a:rPr b="1" lang="en" sz="1287"/>
              <a:t>SOCIAL MEDIA </a:t>
            </a:r>
            <a:endParaRPr b="1" sz="1287"/>
          </a:p>
          <a:p>
            <a:pPr indent="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lang="en" sz="963">
                <a:highlight>
                  <a:srgbClr val="FFFFFF"/>
                </a:highlight>
              </a:rPr>
              <a:t>Stay in touch with all county news on social media @summitcountyut on Facebook, Twitter and Instagram. The county also has a NextDoor account you can subscribe to (</a:t>
            </a:r>
            <a:r>
              <a:rPr lang="en" sz="963" u="sng">
                <a:solidFill>
                  <a:schemeClr val="hlink"/>
                </a:solidFill>
                <a:highlight>
                  <a:srgbClr val="FFFFFF"/>
                </a:highlight>
                <a:hlinkClick r:id="rId5"/>
              </a:rPr>
              <a:t>nextdoor.com/pages/summit-county?init_source=copy_link_share</a:t>
            </a:r>
            <a:r>
              <a:rPr lang="en" sz="963">
                <a:highlight>
                  <a:srgbClr val="FFFFFF"/>
                </a:highlight>
              </a:rPr>
              <a:t>). </a:t>
            </a:r>
            <a:endParaRPr sz="1010">
              <a:highlight>
                <a:srgbClr val="FFFFFF"/>
              </a:highlight>
            </a:endParaRPr>
          </a:p>
        </p:txBody>
      </p:sp>
      <p:sp>
        <p:nvSpPr>
          <p:cNvPr id="674" name="Google Shape;674;p104"/>
          <p:cNvSpPr txBox="1"/>
          <p:nvPr/>
        </p:nvSpPr>
        <p:spPr>
          <a:xfrm>
            <a:off x="5252850" y="313150"/>
            <a:ext cx="3382500" cy="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Questions? We’re always here to help! </a:t>
            </a:r>
            <a:endParaRPr b="1"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Derek Siddoway | dsiddoway@summitcounty.org</a:t>
            </a: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Bridget Conway| </a:t>
            </a:r>
            <a:r>
              <a:rPr lang="en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bconway@summitcounty.org</a:t>
            </a:r>
            <a:r>
              <a:rPr lang="en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0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Planning Project Pipeline: </a:t>
            </a:r>
            <a:r>
              <a:rPr i="1" lang="en" sz="2811">
                <a:solidFill>
                  <a:srgbClr val="0C3955"/>
                </a:solidFill>
                <a:latin typeface="Calibri"/>
                <a:ea typeface="Calibri"/>
                <a:cs typeface="Calibri"/>
                <a:sym typeface="Calibri"/>
              </a:rPr>
              <a:t>easy access, early.</a:t>
            </a:r>
            <a:r>
              <a:rPr i="1" lang="en" sz="2811">
                <a:latin typeface="Calibri"/>
                <a:ea typeface="Calibri"/>
                <a:cs typeface="Calibri"/>
                <a:sym typeface="Calibri"/>
              </a:rPr>
              <a:t> </a:t>
            </a:r>
            <a:endParaRPr i="1" sz="4411"/>
          </a:p>
        </p:txBody>
      </p:sp>
      <p:sp>
        <p:nvSpPr>
          <p:cNvPr id="680" name="Google Shape;680;p105"/>
          <p:cNvSpPr txBox="1"/>
          <p:nvPr>
            <p:ph idx="1" type="body"/>
          </p:nvPr>
        </p:nvSpPr>
        <p:spPr>
          <a:xfrm>
            <a:off x="628650" y="1369224"/>
            <a:ext cx="7886700" cy="2726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935"/>
              <a:buNone/>
            </a:pPr>
            <a:r>
              <a:rPr b="1" lang="en" sz="1675"/>
              <a:t>Identified Problem: </a:t>
            </a:r>
            <a:r>
              <a:rPr lang="en" sz="1675"/>
              <a:t>information gap; </a:t>
            </a:r>
            <a:r>
              <a:rPr lang="en" sz="1675"/>
              <a:t>perceived</a:t>
            </a:r>
            <a:r>
              <a:rPr lang="en" sz="1675"/>
              <a:t> lack of transparency; </a:t>
            </a:r>
            <a:r>
              <a:rPr lang="en" sz="1675"/>
              <a:t>community</a:t>
            </a:r>
            <a:r>
              <a:rPr lang="en" sz="1675"/>
              <a:t> getting “engaged” too late in the process. </a:t>
            </a:r>
            <a:endParaRPr sz="1675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875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935"/>
              <a:buNone/>
            </a:pPr>
            <a:r>
              <a:rPr b="1" lang="en" sz="1675"/>
              <a:t>Proposed </a:t>
            </a:r>
            <a:r>
              <a:rPr b="1" lang="en" sz="1675"/>
              <a:t>Solution(s):</a:t>
            </a:r>
            <a:r>
              <a:rPr lang="en" sz="1675"/>
              <a:t> </a:t>
            </a:r>
            <a:endParaRPr sz="1675"/>
          </a:p>
          <a:p>
            <a:pPr indent="-329565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590"/>
              <a:buChar char="•"/>
            </a:pPr>
            <a:r>
              <a:rPr lang="en" sz="1675"/>
              <a:t>Online Dashboard</a:t>
            </a:r>
            <a:endParaRPr sz="1675"/>
          </a:p>
          <a:p>
            <a:pPr indent="-329565" lvl="1" marL="9144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590"/>
              <a:buChar char="•"/>
            </a:pPr>
            <a:r>
              <a:rPr lang="en" sz="1590"/>
              <a:t>Can include a list of active development applications in the County with key details associated with them (location, type, key </a:t>
            </a:r>
            <a:r>
              <a:rPr lang="en" sz="1590"/>
              <a:t>notes from application, etc.) </a:t>
            </a:r>
            <a:endParaRPr sz="1590"/>
          </a:p>
          <a:p>
            <a:pPr indent="-329565" lvl="1" marL="9144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590"/>
              <a:buChar char="•"/>
            </a:pPr>
            <a:r>
              <a:rPr lang="en" sz="1590"/>
              <a:t>Can include ESCPC and SBPC calendars/agenda center links</a:t>
            </a:r>
            <a:endParaRPr sz="1590"/>
          </a:p>
          <a:p>
            <a:pPr indent="-329565" lvl="1" marL="9144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590"/>
              <a:buChar char="•"/>
            </a:pPr>
            <a:r>
              <a:rPr lang="en" sz="1590"/>
              <a:t>Can include general education tools (e.g. how development process works, types of projects, how to give helpful comment, etc.) </a:t>
            </a:r>
            <a:endParaRPr sz="1590"/>
          </a:p>
          <a:p>
            <a:pPr indent="-329565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590"/>
              <a:buChar char="•"/>
            </a:pPr>
            <a:r>
              <a:rPr lang="en" sz="1675"/>
              <a:t>Monthly YouTube Show  </a:t>
            </a:r>
            <a:endParaRPr sz="1675"/>
          </a:p>
          <a:p>
            <a:pPr indent="-329565" lvl="1" marL="9144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590"/>
              <a:buChar char="•"/>
            </a:pPr>
            <a:r>
              <a:rPr lang="en" sz="1590"/>
              <a:t>Currently being </a:t>
            </a:r>
            <a:r>
              <a:rPr lang="en" sz="1590"/>
              <a:t>developed by students in the PCCAPS program. </a:t>
            </a:r>
            <a:endParaRPr sz="1590"/>
          </a:p>
          <a:p>
            <a:pPr indent="-329565" lvl="1" marL="9144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590"/>
              <a:buChar char="•"/>
            </a:pPr>
            <a:r>
              <a:rPr lang="en" sz="1590"/>
              <a:t>Idea is to be a version of the dashboard, but more alive + engaging. </a:t>
            </a:r>
            <a:endParaRPr sz="1590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90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935"/>
              <a:buNone/>
            </a:pPr>
            <a:r>
              <a:rPr b="1" lang="en" sz="1675"/>
              <a:t>Class Feedback:</a:t>
            </a:r>
            <a:r>
              <a:rPr lang="en" sz="1675"/>
              <a:t> </a:t>
            </a:r>
            <a:r>
              <a:rPr lang="en" sz="1675" u="sng">
                <a:solidFill>
                  <a:schemeClr val="hlink"/>
                </a:solidFill>
                <a:hlinkClick r:id="rId3"/>
              </a:rPr>
              <a:t>summitcounty.info/projpipeline</a:t>
            </a:r>
            <a:r>
              <a:rPr lang="en" sz="1675"/>
              <a:t> </a:t>
            </a:r>
            <a:endParaRPr sz="1675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935"/>
              <a:buNone/>
            </a:pPr>
            <a:r>
              <a:rPr lang="en" sz="1675"/>
              <a:t>(only three questions!) </a:t>
            </a:r>
            <a:endParaRPr sz="1675"/>
          </a:p>
        </p:txBody>
      </p:sp>
      <p:pic>
        <p:nvPicPr>
          <p:cNvPr id="681" name="Google Shape;681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8725" y="3444625"/>
            <a:ext cx="1579399" cy="157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0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can you make effective public comment?</a:t>
            </a:r>
            <a:endParaRPr/>
          </a:p>
        </p:txBody>
      </p:sp>
      <p:graphicFrame>
        <p:nvGraphicFramePr>
          <p:cNvPr id="687" name="Google Shape;687;p106"/>
          <p:cNvGraphicFramePr/>
          <p:nvPr/>
        </p:nvGraphicFramePr>
        <p:xfrm>
          <a:off x="952500" y="2911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{A254922E-BBF7-40C5-8DFF-F3D5E5A404A4}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>
                          <a:solidFill>
                            <a:srgbClr val="6F3B55"/>
                          </a:solidFill>
                        </a:rPr>
                        <a:t>Legislative</a:t>
                      </a:r>
                      <a:endParaRPr b="1" sz="2100">
                        <a:solidFill>
                          <a:srgbClr val="6F3B55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100">
                        <a:solidFill>
                          <a:srgbClr val="6F3B55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2100">
                          <a:solidFill>
                            <a:srgbClr val="6F3B55"/>
                          </a:solidFill>
                        </a:rPr>
                        <a:t>Administrative</a:t>
                      </a:r>
                      <a:endParaRPr b="1" sz="2100">
                        <a:solidFill>
                          <a:srgbClr val="6F3B55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100">
                        <a:solidFill>
                          <a:srgbClr val="6F3B55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100">
                        <a:solidFill>
                          <a:srgbClr val="6F3B55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100">
                        <a:solidFill>
                          <a:srgbClr val="6F3B55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2100">
                          <a:solidFill>
                            <a:srgbClr val="6F3B55"/>
                          </a:solidFill>
                        </a:rPr>
                        <a:t>Quasi-Judicial</a:t>
                      </a:r>
                      <a:endParaRPr b="1" sz="2100">
                        <a:solidFill>
                          <a:srgbClr val="6F3B55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88" name="Google Shape;688;p106"/>
          <p:cNvSpPr txBox="1"/>
          <p:nvPr/>
        </p:nvSpPr>
        <p:spPr>
          <a:xfrm>
            <a:off x="628650" y="1310425"/>
            <a:ext cx="7787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Depends on the type of decision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0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Legislative Decisions</a:t>
            </a:r>
            <a:endParaRPr/>
          </a:p>
        </p:txBody>
      </p:sp>
      <p:sp>
        <p:nvSpPr>
          <p:cNvPr id="694" name="Google Shape;694;p10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Types of Actions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New ordinance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Amendments to an existing ordinance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Adoption of a general plan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Amendment to a general plan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Amendment to the zoning map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Creation of an official policy, rule, or code of general community-wide application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Decision-Making Body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Elected officials - County Council (gets recommendation from Planning Commission)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Broad Summary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Establish </a:t>
            </a:r>
            <a:r>
              <a:rPr lang="en"/>
              <a:t>policies</a:t>
            </a:r>
            <a:r>
              <a:rPr lang="en"/>
              <a:t> for future application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0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Legislative Decisions</a:t>
            </a:r>
            <a:endParaRPr/>
          </a:p>
        </p:txBody>
      </p:sp>
      <p:sp>
        <p:nvSpPr>
          <p:cNvPr id="700" name="Google Shape;700;p10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Types of Actions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New ordinance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Amendments to an existing ordinance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Adoption of a general plan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Amendment to a general plan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Amendment to the zoning map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Creation of an official policy, rule, or code of general community-wide application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Decision-Making Body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Elected officials - County Council (gets recommendation from Planning Commission)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Broad Summary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Establish policies for future application</a:t>
            </a:r>
            <a:endParaRPr/>
          </a:p>
        </p:txBody>
      </p:sp>
      <p:sp>
        <p:nvSpPr>
          <p:cNvPr id="701" name="Google Shape;701;p108"/>
          <p:cNvSpPr txBox="1"/>
          <p:nvPr/>
        </p:nvSpPr>
        <p:spPr>
          <a:xfrm>
            <a:off x="3093025" y="1109000"/>
            <a:ext cx="5992800" cy="1713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Can’t break federal/state laws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Decision should advance purpose of state Land Use, Development, and Management Act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0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Administrative </a:t>
            </a:r>
            <a:r>
              <a:rPr lang="en"/>
              <a:t>Decisions</a:t>
            </a:r>
            <a:endParaRPr/>
          </a:p>
        </p:txBody>
      </p:sp>
      <p:sp>
        <p:nvSpPr>
          <p:cNvPr id="707" name="Google Shape;707;p10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/>
              <a:t>Types of Actions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Conditional Use Permits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Low Impact Permits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Temporary Use Permits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Sign Permits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Subdivisions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Building Permits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/>
              <a:t>Decision-Making Body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/>
              <a:t>County commissions, County staff, County boards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/>
              <a:t>Broad Summary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/>
              <a:t>Application of specific policies in a specific area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1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Administrative Decisions</a:t>
            </a:r>
            <a:endParaRPr/>
          </a:p>
        </p:txBody>
      </p:sp>
      <p:sp>
        <p:nvSpPr>
          <p:cNvPr id="713" name="Google Shape;713;p11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/>
              <a:t>Types of Actions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Conditional Use Permits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Low Impact Permits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Temporary Use Permits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Sign Permits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Subdivisions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Building Permits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/>
              <a:t>Decision-Making Body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/>
              <a:t>County commissions, County staff, County boards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/>
              <a:t>Broad Summary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/>
              <a:t>Application of specific policies in a specific area</a:t>
            </a:r>
            <a:endParaRPr/>
          </a:p>
        </p:txBody>
      </p:sp>
      <p:sp>
        <p:nvSpPr>
          <p:cNvPr id="714" name="Google Shape;714;p110"/>
          <p:cNvSpPr txBox="1"/>
          <p:nvPr/>
        </p:nvSpPr>
        <p:spPr>
          <a:xfrm>
            <a:off x="3093025" y="1109000"/>
            <a:ext cx="5992800" cy="1391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Must be supported by substantial evidence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Record of decision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11"/>
          <p:cNvSpPr txBox="1"/>
          <p:nvPr>
            <p:ph type="title"/>
          </p:nvPr>
        </p:nvSpPr>
        <p:spPr>
          <a:xfrm>
            <a:off x="938758" y="286789"/>
            <a:ext cx="7633800" cy="111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orbel"/>
              <a:buNone/>
            </a:pPr>
            <a:r>
              <a:rPr b="1" lang="en" sz="2400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LEGISLATIVE AND ADMINISTRATIVE DECISIONS NEED TO BE CONSISTENTLY APPLIED IN YOUR ENTIRE ORDINANCE</a:t>
            </a:r>
            <a:endParaRPr/>
          </a:p>
        </p:txBody>
      </p:sp>
      <p:grpSp>
        <p:nvGrpSpPr>
          <p:cNvPr id="720" name="Google Shape;720;p111"/>
          <p:cNvGrpSpPr/>
          <p:nvPr/>
        </p:nvGrpSpPr>
        <p:grpSpPr>
          <a:xfrm>
            <a:off x="939144" y="1851095"/>
            <a:ext cx="7632435" cy="2422476"/>
            <a:chOff x="1242" y="182126"/>
            <a:chExt cx="10176580" cy="3229968"/>
          </a:xfrm>
        </p:grpSpPr>
        <p:sp>
          <p:nvSpPr>
            <p:cNvPr id="721" name="Google Shape;721;p111"/>
            <p:cNvSpPr/>
            <p:nvPr/>
          </p:nvSpPr>
          <p:spPr>
            <a:xfrm>
              <a:off x="1242" y="182126"/>
              <a:ext cx="4361400" cy="2769600"/>
            </a:xfrm>
            <a:prstGeom prst="roundRect">
              <a:avLst>
                <a:gd fmla="val 10000" name="adj"/>
              </a:avLst>
            </a:prstGeom>
            <a:solidFill>
              <a:srgbClr val="0C395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111"/>
            <p:cNvSpPr/>
            <p:nvPr/>
          </p:nvSpPr>
          <p:spPr>
            <a:xfrm>
              <a:off x="485840" y="642494"/>
              <a:ext cx="4361400" cy="276960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0"/>
              </a:schemeClr>
            </a:solidFill>
            <a:ln cap="flat" cmpd="sng" w="12700">
              <a:solidFill>
                <a:srgbClr val="0C395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111"/>
            <p:cNvSpPr txBox="1"/>
            <p:nvPr/>
          </p:nvSpPr>
          <p:spPr>
            <a:xfrm>
              <a:off x="566955" y="723609"/>
              <a:ext cx="4199100" cy="260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7150" lIns="77150" spcFirstLastPara="1" rIns="77150" wrap="square" tIns="7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State Law actually says that Administrative land use applications, “shall be approved”.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111"/>
            <p:cNvSpPr/>
            <p:nvPr/>
          </p:nvSpPr>
          <p:spPr>
            <a:xfrm>
              <a:off x="5331824" y="182126"/>
              <a:ext cx="4361400" cy="2769600"/>
            </a:xfrm>
            <a:prstGeom prst="roundRect">
              <a:avLst>
                <a:gd fmla="val 10000" name="adj"/>
              </a:avLst>
            </a:prstGeom>
            <a:solidFill>
              <a:srgbClr val="0C395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111"/>
            <p:cNvSpPr/>
            <p:nvPr/>
          </p:nvSpPr>
          <p:spPr>
            <a:xfrm>
              <a:off x="5816422" y="642494"/>
              <a:ext cx="4361400" cy="276960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0"/>
              </a:schemeClr>
            </a:solidFill>
            <a:ln cap="flat" cmpd="sng" w="12700">
              <a:solidFill>
                <a:srgbClr val="0C395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111"/>
            <p:cNvSpPr txBox="1"/>
            <p:nvPr/>
          </p:nvSpPr>
          <p:spPr>
            <a:xfrm>
              <a:off x="5897537" y="723609"/>
              <a:ext cx="4199100" cy="260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7150" lIns="77150" spcFirstLastPara="1" rIns="77150" wrap="square" tIns="7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This means that conditional uses, site plans, and subdivision plats are </a:t>
              </a:r>
              <a:r>
                <a:rPr lang="en" sz="20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not discretionary</a:t>
              </a:r>
              <a:r>
                <a:rPr lang="en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 You have to process them with what you have in your ordinances.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1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Legislative vs. Administrative</a:t>
            </a:r>
            <a:endParaRPr/>
          </a:p>
        </p:txBody>
      </p:sp>
      <p:graphicFrame>
        <p:nvGraphicFramePr>
          <p:cNvPr id="732" name="Google Shape;732;p112"/>
          <p:cNvGraphicFramePr/>
          <p:nvPr/>
        </p:nvGraphicFramePr>
        <p:xfrm>
          <a:off x="795513" y="1055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{D1B5709D-C3B3-4C4E-802A-005E18BE2279}</a:tableStyleId>
              </a:tblPr>
              <a:tblGrid>
                <a:gridCol w="4415025"/>
                <a:gridCol w="1495975"/>
                <a:gridCol w="1641950"/>
              </a:tblGrid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Action Type</a:t>
                      </a:r>
                      <a:endParaRPr b="1"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Legislative</a:t>
                      </a:r>
                      <a:endParaRPr b="1"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Administrative</a:t>
                      </a:r>
                      <a:endParaRPr b="1"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Making Laws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Generally applicable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Weighing of broad or open-ended policy considerations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Public Hearing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Evidence (facts relevant to the decision)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Unbiased decision maker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Written determination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Opinions (clamor)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Referable to voters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86"/>
          <p:cNvSpPr txBox="1"/>
          <p:nvPr>
            <p:ph type="title"/>
          </p:nvPr>
        </p:nvSpPr>
        <p:spPr>
          <a:xfrm>
            <a:off x="311700" y="272550"/>
            <a:ext cx="8520600" cy="5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672"/>
              <a:buFont typeface="Arial"/>
              <a:buNone/>
            </a:pPr>
            <a:r>
              <a:rPr lang="en" sz="2320" u="sng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Review Questions</a:t>
            </a:r>
            <a:endParaRPr sz="2320" u="sng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86"/>
          <p:cNvSpPr txBox="1"/>
          <p:nvPr>
            <p:ph idx="1" type="body"/>
          </p:nvPr>
        </p:nvSpPr>
        <p:spPr>
          <a:xfrm>
            <a:off x="311700" y="837150"/>
            <a:ext cx="8520600" cy="43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AutoNum type="arabicPeriod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Discuss any lingering questions you have from previous sessions or the readings. 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AutoNum type="arabicPeriod"/>
            </a:pPr>
            <a:r>
              <a:rPr b="1" lang="en">
                <a:latin typeface="Comfortaa"/>
                <a:ea typeface="Comfortaa"/>
                <a:cs typeface="Comfortaa"/>
                <a:sym typeface="Comfortaa"/>
              </a:rPr>
              <a:t>REVIEW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: What is the difference between a zoning map and a 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future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land use map?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AutoNum type="arabicPeriod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Describe the following processes: administrative, legislative, and quasi-judicial. 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AutoNum type="arabicPeriod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What should be included in public comment for an administrative review?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AutoNum type="arabicPeriod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What is the “Utah Public Clamor Doctrine?” 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AutoNum type="arabicPeriod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How can you, as a community member, prepare for a public hearing? 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AutoNum type="arabicPeriod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Do you have feedback on the SC Public Hearing Handbook???       I WOULD LOVE TO HEAR IT.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Legislative vs. </a:t>
            </a:r>
            <a:r>
              <a:rPr lang="en"/>
              <a:t>Administrative</a:t>
            </a:r>
            <a:endParaRPr/>
          </a:p>
        </p:txBody>
      </p:sp>
      <p:graphicFrame>
        <p:nvGraphicFramePr>
          <p:cNvPr id="738" name="Google Shape;738;p113"/>
          <p:cNvGraphicFramePr/>
          <p:nvPr/>
        </p:nvGraphicFramePr>
        <p:xfrm>
          <a:off x="795513" y="1055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{D1B5709D-C3B3-4C4E-802A-005E18BE2279}</a:tableStyleId>
              </a:tblPr>
              <a:tblGrid>
                <a:gridCol w="4415025"/>
                <a:gridCol w="1495975"/>
                <a:gridCol w="1641950"/>
              </a:tblGrid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Action Type</a:t>
                      </a:r>
                      <a:endParaRPr b="1"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Legislative</a:t>
                      </a:r>
                      <a:endParaRPr b="1"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highlight>
                            <a:srgbClr val="FFC000"/>
                          </a:highlight>
                        </a:rPr>
                        <a:t>Administrative</a:t>
                      </a:r>
                      <a:endParaRPr b="1" sz="1200">
                        <a:highlight>
                          <a:srgbClr val="FFC000"/>
                        </a:highlight>
                      </a:endParaRPr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Making Laws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Generally applicable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Weighing of broad or open-ended policy considerations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Public Hearing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highlight>
                            <a:srgbClr val="FFC000"/>
                          </a:highlight>
                        </a:rPr>
                        <a:t>Evidence (facts relevant to the decision)</a:t>
                      </a:r>
                      <a:endParaRPr sz="1200">
                        <a:highlight>
                          <a:srgbClr val="FFC000"/>
                        </a:highlight>
                      </a:endParaRPr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highlight>
                            <a:srgbClr val="FFC000"/>
                          </a:highlight>
                        </a:rPr>
                        <a:t> </a:t>
                      </a:r>
                      <a:endParaRPr sz="1200">
                        <a:highlight>
                          <a:srgbClr val="FFC000"/>
                        </a:highlight>
                      </a:endParaRPr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highlight>
                            <a:srgbClr val="FFC000"/>
                          </a:highlight>
                        </a:rPr>
                        <a:t>X</a:t>
                      </a:r>
                      <a:endParaRPr sz="1200">
                        <a:highlight>
                          <a:srgbClr val="FFC000"/>
                        </a:highlight>
                      </a:endParaRPr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Unbiased decision maker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Written </a:t>
                      </a:r>
                      <a:r>
                        <a:rPr lang="en" sz="1200">
                          <a:highlight>
                            <a:srgbClr val="FFC000"/>
                          </a:highlight>
                        </a:rPr>
                        <a:t>determination</a:t>
                      </a:r>
                      <a:endParaRPr sz="1200">
                        <a:highlight>
                          <a:srgbClr val="FFC000"/>
                        </a:highlight>
                      </a:endParaRPr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highlight>
                            <a:srgbClr val="FFC000"/>
                          </a:highlight>
                        </a:rPr>
                        <a:t>X</a:t>
                      </a:r>
                      <a:endParaRPr sz="1200">
                        <a:highlight>
                          <a:srgbClr val="FFC000"/>
                        </a:highlight>
                      </a:endParaRPr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Opinions (clamor)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Referable to voters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39" name="Google Shape;739;p113"/>
          <p:cNvSpPr txBox="1"/>
          <p:nvPr/>
        </p:nvSpPr>
        <p:spPr>
          <a:xfrm>
            <a:off x="274425" y="1141950"/>
            <a:ext cx="5992800" cy="1429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Public Comment for Administrative decisions should be evidence-based and related to Code criteria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Legislative vs. Administrative</a:t>
            </a:r>
            <a:endParaRPr/>
          </a:p>
        </p:txBody>
      </p:sp>
      <p:graphicFrame>
        <p:nvGraphicFramePr>
          <p:cNvPr id="745" name="Google Shape;745;p114"/>
          <p:cNvGraphicFramePr/>
          <p:nvPr/>
        </p:nvGraphicFramePr>
        <p:xfrm>
          <a:off x="795513" y="1055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{D1B5709D-C3B3-4C4E-802A-005E18BE2279}</a:tableStyleId>
              </a:tblPr>
              <a:tblGrid>
                <a:gridCol w="4415025"/>
                <a:gridCol w="1495975"/>
                <a:gridCol w="1641950"/>
              </a:tblGrid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Action Type</a:t>
                      </a:r>
                      <a:endParaRPr b="1"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highlight>
                            <a:srgbClr val="FFC000"/>
                          </a:highlight>
                        </a:rPr>
                        <a:t>Legislative</a:t>
                      </a:r>
                      <a:endParaRPr b="1" sz="1200">
                        <a:highlight>
                          <a:srgbClr val="FFC000"/>
                        </a:highlight>
                      </a:endParaRPr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Administrative</a:t>
                      </a:r>
                      <a:endParaRPr b="1"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Making Laws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Generally applicable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Weighing of broad or open-ended </a:t>
                      </a:r>
                      <a:r>
                        <a:rPr lang="en" sz="1200">
                          <a:highlight>
                            <a:srgbClr val="FFC000"/>
                          </a:highlight>
                        </a:rPr>
                        <a:t>policy considerations</a:t>
                      </a:r>
                      <a:endParaRPr sz="1200">
                        <a:highlight>
                          <a:srgbClr val="FFC000"/>
                        </a:highlight>
                      </a:endParaRPr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highlight>
                            <a:srgbClr val="FFC000"/>
                          </a:highlight>
                        </a:rPr>
                        <a:t>X</a:t>
                      </a:r>
                      <a:endParaRPr sz="1200">
                        <a:highlight>
                          <a:srgbClr val="FFC000"/>
                        </a:highlight>
                      </a:endParaRPr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Public Hearing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Evidence (facts relevant to the decision)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highlight>
                            <a:srgbClr val="FFC000"/>
                          </a:highlight>
                        </a:rPr>
                        <a:t> </a:t>
                      </a:r>
                      <a:endParaRPr sz="1200">
                        <a:highlight>
                          <a:srgbClr val="FFC000"/>
                        </a:highlight>
                      </a:endParaRPr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Unbiased decision maker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Written determination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highlight>
                            <a:srgbClr val="FFC000"/>
                          </a:highlight>
                        </a:rPr>
                        <a:t>Opinions (clamor)</a:t>
                      </a:r>
                      <a:endParaRPr sz="1200">
                        <a:highlight>
                          <a:srgbClr val="FFC000"/>
                        </a:highlight>
                      </a:endParaRPr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highlight>
                            <a:srgbClr val="FFC000"/>
                          </a:highlight>
                        </a:rPr>
                        <a:t>X</a:t>
                      </a:r>
                      <a:endParaRPr sz="1200">
                        <a:highlight>
                          <a:srgbClr val="FFC000"/>
                        </a:highlight>
                      </a:endParaRPr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Referable to voters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</a:t>
                      </a:r>
                      <a:endParaRPr sz="1200"/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46" name="Google Shape;746;p114"/>
          <p:cNvSpPr txBox="1"/>
          <p:nvPr/>
        </p:nvSpPr>
        <p:spPr>
          <a:xfrm>
            <a:off x="3066200" y="156500"/>
            <a:ext cx="5992800" cy="1776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Public Comment for Legislative decisions can include clamor, but strong comments are framed in terms of existing plans and future land use maps. 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Quasi-Judicial </a:t>
            </a:r>
            <a:r>
              <a:rPr lang="en"/>
              <a:t>Decisions</a:t>
            </a:r>
            <a:endParaRPr/>
          </a:p>
        </p:txBody>
      </p:sp>
      <p:sp>
        <p:nvSpPr>
          <p:cNvPr id="752" name="Google Shape;752;p1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/>
              <a:t>Types of Actions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Zoning Variances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Appeals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/>
              <a:t>Decision-Making Body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/>
              <a:t>Board of Adjustment, County Council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Tips for Public Comment</a:t>
            </a:r>
            <a:endParaRPr/>
          </a:p>
        </p:txBody>
      </p:sp>
      <p:sp>
        <p:nvSpPr>
          <p:cNvPr id="758" name="Google Shape;758;p116"/>
          <p:cNvSpPr txBox="1"/>
          <p:nvPr>
            <p:ph idx="1" type="body"/>
          </p:nvPr>
        </p:nvSpPr>
        <p:spPr>
          <a:xfrm>
            <a:off x="628650" y="1369225"/>
            <a:ext cx="51294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 sz="2200"/>
              <a:t>State name, where you live</a:t>
            </a:r>
            <a:endParaRPr sz="2200"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200"/>
              <a:t>Be polite</a:t>
            </a:r>
            <a:endParaRPr sz="2200"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200"/>
              <a:t>Be concise</a:t>
            </a:r>
            <a:endParaRPr sz="2200"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200"/>
              <a:t>Clearly state what you hope the decision body does (approve, deny, include a condition of approval, etc.)</a:t>
            </a:r>
            <a:endParaRPr sz="2200"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200"/>
              <a:t>Provide evidence</a:t>
            </a:r>
            <a:endParaRPr sz="2200"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200"/>
              <a:t>Cite specific, </a:t>
            </a:r>
            <a:r>
              <a:rPr lang="en" sz="2200"/>
              <a:t>measurable</a:t>
            </a:r>
            <a:r>
              <a:rPr lang="en" sz="2200"/>
              <a:t> impacts</a:t>
            </a:r>
            <a:endParaRPr sz="2200"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200"/>
              <a:t>Avoid hearsay</a:t>
            </a:r>
            <a:endParaRPr sz="2200"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200"/>
              <a:t>Provide comment early in the process</a:t>
            </a:r>
            <a:endParaRPr/>
          </a:p>
        </p:txBody>
      </p:sp>
      <p:pic>
        <p:nvPicPr>
          <p:cNvPr id="759" name="Google Shape;759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6875" y="1527776"/>
            <a:ext cx="3554999" cy="236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17"/>
          <p:cNvSpPr/>
          <p:nvPr/>
        </p:nvSpPr>
        <p:spPr>
          <a:xfrm>
            <a:off x="7562087" y="4719447"/>
            <a:ext cx="240030" cy="240030"/>
          </a:xfrm>
          <a:custGeom>
            <a:rect b="b" l="l" r="r" t="t"/>
            <a:pathLst>
              <a:path extrusionOk="0" h="320040" w="320040">
                <a:moveTo>
                  <a:pt x="0" y="160019"/>
                </a:moveTo>
                <a:lnTo>
                  <a:pt x="8156" y="109440"/>
                </a:lnTo>
                <a:lnTo>
                  <a:pt x="30870" y="65513"/>
                </a:lnTo>
                <a:lnTo>
                  <a:pt x="65507" y="30873"/>
                </a:lnTo>
                <a:lnTo>
                  <a:pt x="109435" y="8157"/>
                </a:lnTo>
                <a:lnTo>
                  <a:pt x="160020" y="0"/>
                </a:lnTo>
                <a:lnTo>
                  <a:pt x="210604" y="8157"/>
                </a:lnTo>
                <a:lnTo>
                  <a:pt x="254532" y="30873"/>
                </a:lnTo>
                <a:lnTo>
                  <a:pt x="289169" y="65513"/>
                </a:lnTo>
                <a:lnTo>
                  <a:pt x="311883" y="109440"/>
                </a:lnTo>
                <a:lnTo>
                  <a:pt x="320040" y="160019"/>
                </a:lnTo>
                <a:lnTo>
                  <a:pt x="311883" y="210599"/>
                </a:lnTo>
                <a:lnTo>
                  <a:pt x="289169" y="254526"/>
                </a:lnTo>
                <a:lnTo>
                  <a:pt x="254532" y="289166"/>
                </a:lnTo>
                <a:lnTo>
                  <a:pt x="210604" y="311882"/>
                </a:lnTo>
                <a:lnTo>
                  <a:pt x="160020" y="320039"/>
                </a:lnTo>
                <a:lnTo>
                  <a:pt x="109435" y="311882"/>
                </a:lnTo>
                <a:lnTo>
                  <a:pt x="65507" y="289166"/>
                </a:lnTo>
                <a:lnTo>
                  <a:pt x="30870" y="254526"/>
                </a:lnTo>
                <a:lnTo>
                  <a:pt x="8156" y="210599"/>
                </a:lnTo>
                <a:lnTo>
                  <a:pt x="0" y="160019"/>
                </a:lnTo>
                <a:close/>
              </a:path>
            </a:pathLst>
          </a:custGeom>
          <a:noFill/>
          <a:ln cap="flat" cmpd="sng" w="121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117"/>
          <p:cNvSpPr/>
          <p:nvPr/>
        </p:nvSpPr>
        <p:spPr>
          <a:xfrm>
            <a:off x="975969" y="388277"/>
            <a:ext cx="5141400" cy="304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117"/>
          <p:cNvSpPr/>
          <p:nvPr/>
        </p:nvSpPr>
        <p:spPr>
          <a:xfrm>
            <a:off x="798525" y="1772375"/>
            <a:ext cx="2779200" cy="212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117"/>
          <p:cNvSpPr txBox="1"/>
          <p:nvPr/>
        </p:nvSpPr>
        <p:spPr>
          <a:xfrm>
            <a:off x="903300" y="2292200"/>
            <a:ext cx="2334600" cy="11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ctr">
              <a:lnSpc>
                <a:spcPct val="122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rPr>
              <a:t>ADOPTING ORDINANCES/  GENERAL PLAN/</a:t>
            </a:r>
            <a:endParaRPr sz="1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12700" marR="0" rtl="0" algn="ctr">
              <a:lnSpc>
                <a:spcPct val="881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rPr>
              <a:t>REZONES/ANNEXATION/ DEVELOPMENT  AGREEMENTS</a:t>
            </a:r>
            <a:endParaRPr sz="1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68" name="Google Shape;768;p117"/>
          <p:cNvSpPr/>
          <p:nvPr/>
        </p:nvSpPr>
        <p:spPr>
          <a:xfrm>
            <a:off x="3502625" y="2254851"/>
            <a:ext cx="2779200" cy="1257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117"/>
          <p:cNvSpPr txBox="1"/>
          <p:nvPr/>
        </p:nvSpPr>
        <p:spPr>
          <a:xfrm>
            <a:off x="3607200" y="2343341"/>
            <a:ext cx="2264700" cy="10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5225">
            <a:spAutoFit/>
          </a:bodyPr>
          <a:lstStyle/>
          <a:p>
            <a:pPr indent="0" lvl="0" marL="12700" marR="0" rtl="0" algn="l">
              <a:lnSpc>
                <a:spcPct val="106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rPr>
              <a:t>CONDITIONAL  USES/SITE PLANS</a:t>
            </a:r>
            <a:endParaRPr sz="1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1270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rPr>
              <a:t>SUBDIVISIONS</a:t>
            </a:r>
            <a:endParaRPr sz="1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12700" marR="444500" rtl="0" algn="l">
              <a:lnSpc>
                <a:spcPct val="106111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rPr>
              <a:t>BUILDING  PERMITS</a:t>
            </a:r>
            <a:endParaRPr sz="1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70" name="Google Shape;770;p117"/>
          <p:cNvSpPr/>
          <p:nvPr/>
        </p:nvSpPr>
        <p:spPr>
          <a:xfrm>
            <a:off x="6281825" y="2492600"/>
            <a:ext cx="2025600" cy="615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117"/>
          <p:cNvSpPr txBox="1"/>
          <p:nvPr/>
        </p:nvSpPr>
        <p:spPr>
          <a:xfrm>
            <a:off x="6393601" y="2566250"/>
            <a:ext cx="17610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0" marR="0" rtl="0" algn="ctr">
              <a:lnSpc>
                <a:spcPct val="113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rPr>
              <a:t>VARIANCES</a:t>
            </a:r>
            <a:endParaRPr sz="1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lnSpc>
                <a:spcPct val="113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rPr>
              <a:t>/APPEALS</a:t>
            </a:r>
            <a:endParaRPr sz="1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72" name="Google Shape;772;p117"/>
          <p:cNvSpPr txBox="1"/>
          <p:nvPr>
            <p:ph type="title"/>
          </p:nvPr>
        </p:nvSpPr>
        <p:spPr>
          <a:xfrm>
            <a:off x="975975" y="964025"/>
            <a:ext cx="69768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br>
              <a:rPr lang="en" sz="1400">
                <a:latin typeface="Arial"/>
                <a:ea typeface="Arial"/>
                <a:cs typeface="Arial"/>
                <a:sym typeface="Arial"/>
              </a:rPr>
            </a:br>
            <a:r>
              <a:rPr b="1" lang="en" sz="1400">
                <a:latin typeface="Arial"/>
                <a:ea typeface="Arial"/>
                <a:cs typeface="Arial"/>
                <a:sym typeface="Arial"/>
              </a:rPr>
              <a:t>MOST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" sz="1400">
                <a:solidFill>
                  <a:srgbClr val="D24717"/>
                </a:solidFill>
                <a:latin typeface="Arial"/>
                <a:ea typeface="Arial"/>
                <a:cs typeface="Arial"/>
                <a:sym typeface="Arial"/>
              </a:rPr>
              <a:t>&gt;&gt;&gt;&gt;&gt;&gt;&gt;&gt;&gt;&gt;&gt;&gt;&gt;&gt;&gt;&gt;&gt;&gt;&gt;&gt;</a:t>
            </a: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MUCH </a:t>
            </a:r>
            <a:r>
              <a:rPr lang="en" sz="1400">
                <a:solidFill>
                  <a:srgbClr val="D24717"/>
                </a:solidFill>
                <a:latin typeface="Arial"/>
                <a:ea typeface="Arial"/>
                <a:cs typeface="Arial"/>
                <a:sym typeface="Arial"/>
              </a:rPr>
              <a:t>&gt;&gt;&gt;&gt;&gt;&gt;&gt;&gt;&gt;&gt;&gt;&gt;&gt;&gt;&gt;&gt;&gt;&gt;&gt;&gt;&gt;  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LEAST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117"/>
          <p:cNvSpPr txBox="1"/>
          <p:nvPr/>
        </p:nvSpPr>
        <p:spPr>
          <a:xfrm>
            <a:off x="798525" y="1415763"/>
            <a:ext cx="7331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Legislative</a:t>
            </a: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                   </a:t>
            </a: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Administrative</a:t>
            </a: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    	      	                   </a:t>
            </a: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Quasi-Judicial</a:t>
            </a:r>
            <a:endParaRPr b="1"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1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orbel"/>
              <a:buNone/>
            </a:pPr>
            <a:r>
              <a:rPr lang="en"/>
              <a:t>Other resources:</a:t>
            </a:r>
            <a:endParaRPr/>
          </a:p>
        </p:txBody>
      </p:sp>
      <p:pic>
        <p:nvPicPr>
          <p:cNvPr id="779" name="Google Shape;779;p1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3924" y="1401146"/>
            <a:ext cx="3747300" cy="27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6049" y="1014869"/>
            <a:ext cx="3504153" cy="357065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11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787" name="Google Shape;787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" y="0"/>
            <a:ext cx="4888625" cy="63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8923" y="1675777"/>
            <a:ext cx="4755075" cy="346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2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120"/>
          <p:cNvSpPr txBox="1"/>
          <p:nvPr>
            <p:ph idx="1" type="body"/>
          </p:nvPr>
        </p:nvSpPr>
        <p:spPr>
          <a:xfrm>
            <a:off x="628650" y="1369226"/>
            <a:ext cx="7886700" cy="3560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Eastern Summit County Code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Snyderville Basin Code</a:t>
            </a:r>
            <a:endParaRPr/>
          </a:p>
        </p:txBody>
      </p:sp>
      <p:pic>
        <p:nvPicPr>
          <p:cNvPr id="795" name="Google Shape;795;p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10"/>
            <a:ext cx="9144001" cy="4034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2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12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2" name="Google Shape;802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513" y="143400"/>
            <a:ext cx="8864975" cy="485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2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12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9" name="Google Shape;809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63" y="0"/>
            <a:ext cx="3857625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57150"/>
            <a:ext cx="3905250" cy="50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7"/>
          <p:cNvSpPr txBox="1"/>
          <p:nvPr>
            <p:ph type="title"/>
          </p:nvPr>
        </p:nvSpPr>
        <p:spPr>
          <a:xfrm>
            <a:off x="311700" y="272550"/>
            <a:ext cx="8520600" cy="5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672"/>
              <a:buFont typeface="Arial"/>
              <a:buNone/>
            </a:pPr>
            <a:r>
              <a:rPr lang="en" sz="2320" u="sng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RAPID  FIRE</a:t>
            </a:r>
            <a:endParaRPr sz="2320" u="sng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87"/>
          <p:cNvSpPr txBox="1"/>
          <p:nvPr>
            <p:ph idx="1" type="body"/>
          </p:nvPr>
        </p:nvSpPr>
        <p:spPr>
          <a:xfrm>
            <a:off x="311700" y="837150"/>
            <a:ext cx="8520600" cy="43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omfortaa"/>
              <a:buAutoNum type="arabicPeriod"/>
            </a:pPr>
            <a:r>
              <a:rPr lang="en" sz="2400">
                <a:latin typeface="Comfortaa"/>
                <a:ea typeface="Comfortaa"/>
                <a:cs typeface="Comfortaa"/>
                <a:sym typeface="Comfortaa"/>
              </a:rPr>
              <a:t>How many planning districts does Summit County have?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omfortaa"/>
              <a:buAutoNum type="arabicPeriod"/>
            </a:pPr>
            <a:r>
              <a:rPr lang="en" sz="2400">
                <a:latin typeface="Comfortaa"/>
                <a:ea typeface="Comfortaa"/>
                <a:cs typeface="Comfortaa"/>
                <a:sym typeface="Comfortaa"/>
              </a:rPr>
              <a:t>How many General Plans?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omfortaa"/>
              <a:buAutoNum type="arabicPeriod"/>
            </a:pPr>
            <a:r>
              <a:rPr lang="en" sz="2400">
                <a:latin typeface="Comfortaa"/>
                <a:ea typeface="Comfortaa"/>
                <a:cs typeface="Comfortaa"/>
                <a:sym typeface="Comfortaa"/>
              </a:rPr>
              <a:t>How many development codes?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omfortaa"/>
              <a:buAutoNum type="arabicPeriod"/>
            </a:pPr>
            <a:r>
              <a:rPr lang="en" sz="2400">
                <a:latin typeface="Comfortaa"/>
                <a:ea typeface="Comfortaa"/>
                <a:cs typeface="Comfortaa"/>
                <a:sym typeface="Comfortaa"/>
              </a:rPr>
              <a:t>Are the development codes the same?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omfortaa"/>
              <a:buAutoNum type="arabicPeriod"/>
            </a:pPr>
            <a:r>
              <a:rPr lang="en" sz="2400">
                <a:latin typeface="Comfortaa"/>
                <a:ea typeface="Comfortaa"/>
                <a:cs typeface="Comfortaa"/>
                <a:sym typeface="Comfortaa"/>
              </a:rPr>
              <a:t>What is zoning? (FOUR WORDS)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omfortaa"/>
              <a:buAutoNum type="arabicPeriod"/>
            </a:pPr>
            <a:r>
              <a:rPr lang="en" sz="2400">
                <a:latin typeface="Comfortaa"/>
                <a:ea typeface="Comfortaa"/>
                <a:cs typeface="Comfortaa"/>
                <a:sym typeface="Comfortaa"/>
              </a:rPr>
              <a:t>What is always the answer?  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50" name="Google Shape;550;p87"/>
          <p:cNvPicPr preferRelativeResize="0"/>
          <p:nvPr/>
        </p:nvPicPr>
        <p:blipFill rotWithShape="1">
          <a:blip r:embed="rId3">
            <a:alphaModFix/>
          </a:blip>
          <a:srcRect b="13363" l="21160" r="21430" t="8942"/>
          <a:stretch/>
        </p:blipFill>
        <p:spPr>
          <a:xfrm>
            <a:off x="5679350" y="152287"/>
            <a:ext cx="482274" cy="65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87"/>
          <p:cNvPicPr preferRelativeResize="0"/>
          <p:nvPr/>
        </p:nvPicPr>
        <p:blipFill rotWithShape="1">
          <a:blip r:embed="rId3">
            <a:alphaModFix/>
          </a:blip>
          <a:srcRect b="13363" l="21160" r="21430" t="8942"/>
          <a:stretch/>
        </p:blipFill>
        <p:spPr>
          <a:xfrm>
            <a:off x="3123925" y="152287"/>
            <a:ext cx="482274" cy="652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23"/>
          <p:cNvSpPr txBox="1"/>
          <p:nvPr>
            <p:ph type="title"/>
          </p:nvPr>
        </p:nvSpPr>
        <p:spPr>
          <a:xfrm>
            <a:off x="628650" y="722908"/>
            <a:ext cx="2620800" cy="369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orbel"/>
              <a:buNone/>
            </a:pPr>
            <a:r>
              <a:rPr lang="en">
                <a:solidFill>
                  <a:schemeClr val="accent1"/>
                </a:solidFill>
              </a:rPr>
              <a:t>What you learned today:</a:t>
            </a:r>
            <a:endParaRPr/>
          </a:p>
        </p:txBody>
      </p:sp>
      <p:sp>
        <p:nvSpPr>
          <p:cNvPr id="816" name="Google Shape;816;p123"/>
          <p:cNvSpPr txBox="1"/>
          <p:nvPr>
            <p:ph idx="1" type="body"/>
          </p:nvPr>
        </p:nvSpPr>
        <p:spPr>
          <a:xfrm>
            <a:off x="3732023" y="722908"/>
            <a:ext cx="4783200" cy="369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635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 sz="18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" sz="1800"/>
              <a:t>What rules govern public bodies?</a:t>
            </a:r>
            <a:endParaRPr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" sz="1800"/>
              <a:t>What is a public meeting?</a:t>
            </a:r>
            <a:endParaRPr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" sz="1800"/>
              <a:t>What is a public hearing?</a:t>
            </a:r>
            <a:endParaRPr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" sz="1800"/>
              <a:t>Agenda’s and how to use it</a:t>
            </a:r>
            <a:endParaRPr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" sz="1800"/>
              <a:t>Administrative and Legislative items and how to treat them in public comment </a:t>
            </a:r>
            <a:endParaRPr/>
          </a:p>
          <a:p>
            <a:pPr indent="-635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 sz="1800"/>
          </a:p>
          <a:p>
            <a:pPr indent="-635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2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12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3" name="Google Shape;823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726" y="322675"/>
            <a:ext cx="6092550" cy="449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Case Studies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29" name="Google Shape;829;p125"/>
          <p:cNvSpPr txBox="1"/>
          <p:nvPr/>
        </p:nvSpPr>
        <p:spPr>
          <a:xfrm>
            <a:off x="311700" y="1250475"/>
            <a:ext cx="83817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AutoNum type="arabicPeriod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Read the first case study.  Take notes on what decisions were made and how.  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AutoNum type="arabicPeriod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Discuss the questions at the end.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AutoNum type="arabicPeriod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Move on to the second case study.  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Case Study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35" name="Google Shape;835;p126"/>
          <p:cNvSpPr txBox="1"/>
          <p:nvPr/>
        </p:nvSpPr>
        <p:spPr>
          <a:xfrm>
            <a:off x="311700" y="1250475"/>
            <a:ext cx="8381700" cy="39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AutoNum type="arabicPeriod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What did you learn about legislative and administrative decisions?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AutoNum type="arabicPeriod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When should you get involved in the process?  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AutoNum type="arabicPeriod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Back to litigated decisions… how do we avoid this?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Processes that are: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■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Clear 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■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Consistent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■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Predictable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1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Wrap Up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41" name="Google Shape;841;p127"/>
          <p:cNvSpPr txBox="1"/>
          <p:nvPr/>
        </p:nvSpPr>
        <p:spPr>
          <a:xfrm>
            <a:off x="4404750" y="1705900"/>
            <a:ext cx="4681500" cy="24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omfortaa"/>
                <a:ea typeface="Comfortaa"/>
                <a:cs typeface="Comfortaa"/>
                <a:sym typeface="Comfortaa"/>
              </a:rPr>
              <a:t>Why is “access the answer” in the case of public involvement?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42" name="Google Shape;842;p127"/>
          <p:cNvPicPr preferRelativeResize="0"/>
          <p:nvPr/>
        </p:nvPicPr>
        <p:blipFill rotWithShape="1">
          <a:blip r:embed="rId3">
            <a:alphaModFix/>
          </a:blip>
          <a:srcRect b="5606" l="0" r="0" t="0"/>
          <a:stretch/>
        </p:blipFill>
        <p:spPr>
          <a:xfrm>
            <a:off x="271825" y="1256299"/>
            <a:ext cx="3512526" cy="331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8292"/>
              <a:buFont typeface="Arial"/>
              <a:buNone/>
            </a:pPr>
            <a:r>
              <a:rPr lang="en" sz="2050" u="sng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Final Project </a:t>
            </a:r>
            <a:endParaRPr sz="252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p128"/>
          <p:cNvSpPr txBox="1"/>
          <p:nvPr>
            <p:ph idx="1" type="body"/>
          </p:nvPr>
        </p:nvSpPr>
        <p:spPr>
          <a:xfrm>
            <a:off x="311700" y="1061750"/>
            <a:ext cx="8520600" cy="37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What planning related improvements would you like to see made in your community? The purpose of the final project is to learn more about a planning related topic and influence future planning in your community. </a:t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mfortaa"/>
              <a:buChar char="●"/>
            </a:pPr>
            <a:r>
              <a:rPr lang="en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Identify an area of interest or concern</a:t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mfortaa"/>
              <a:buChar char="●"/>
            </a:pPr>
            <a:r>
              <a:rPr lang="en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Explore how to gather information about that subject</a:t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mfortaa"/>
              <a:buChar char="●"/>
            </a:pPr>
            <a:r>
              <a:rPr lang="en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Discover where decisions about that subject are made, who is responsible for that area, and how they make those decisions</a:t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mfortaa"/>
              <a:buChar char="●"/>
            </a:pPr>
            <a:r>
              <a:rPr lang="en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Develop effective methods to communicate your idea to those decision-maker</a:t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mfortaa"/>
              <a:buChar char="●"/>
            </a:pPr>
            <a:r>
              <a:rPr lang="en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Facilitate a connection between you and that agency/decision-maker</a:t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1524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Final Project idea emailed to me by October 16 at 9:00am</a:t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29"/>
          <p:cNvSpPr txBox="1"/>
          <p:nvPr>
            <p:ph type="title"/>
          </p:nvPr>
        </p:nvSpPr>
        <p:spPr>
          <a:xfrm>
            <a:off x="311700" y="268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For Next Class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54" name="Google Shape;854;p129"/>
          <p:cNvSpPr txBox="1"/>
          <p:nvPr/>
        </p:nvSpPr>
        <p:spPr>
          <a:xfrm>
            <a:off x="560450" y="840825"/>
            <a:ext cx="8271900" cy="41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152400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lang="en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READ:</a:t>
            </a:r>
            <a:endParaRPr sz="1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marR="15240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mfortaa"/>
              <a:buChar char="●"/>
            </a:pPr>
            <a:r>
              <a:rPr lang="en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Housing Affordability: What are best practices and why are they important?</a:t>
            </a:r>
            <a:endParaRPr sz="1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marR="1524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mfortaa"/>
              <a:buChar char="●"/>
            </a:pPr>
            <a:r>
              <a:rPr lang="en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Blog: Reflections on Affordability in Utah’s Housing Market</a:t>
            </a:r>
            <a:endParaRPr sz="1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152400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REVIEW:</a:t>
            </a:r>
            <a:endParaRPr b="1" sz="1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marR="15240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mfortaa"/>
              <a:buChar char="●"/>
            </a:pPr>
            <a:r>
              <a:rPr lang="en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Summit County Moderate Income Housing Slides</a:t>
            </a:r>
            <a:endParaRPr sz="1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marR="1524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mfortaa"/>
              <a:buChar char="●"/>
            </a:pPr>
            <a:r>
              <a:rPr lang="en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Summit County AMI Income Limits</a:t>
            </a:r>
            <a:endParaRPr sz="1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152400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980000"/>
                </a:solidFill>
                <a:latin typeface="Comfortaa"/>
                <a:ea typeface="Comfortaa"/>
                <a:cs typeface="Comfortaa"/>
                <a:sym typeface="Comfortaa"/>
              </a:rPr>
              <a:t>PLAN AHEAD:  Due April 8</a:t>
            </a:r>
            <a:endParaRPr sz="1700">
              <a:solidFill>
                <a:srgbClr val="98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marR="1524000" rtl="0" algn="l">
              <a:spcBef>
                <a:spcPts val="900"/>
              </a:spcBef>
              <a:spcAft>
                <a:spcPts val="0"/>
              </a:spcAft>
              <a:buClr>
                <a:srgbClr val="980000"/>
              </a:buClr>
              <a:buSzPts val="1700"/>
              <a:buFont typeface="Comfortaa"/>
              <a:buChar char="-"/>
            </a:pPr>
            <a:r>
              <a:rPr b="1" lang="en" sz="1700">
                <a:solidFill>
                  <a:srgbClr val="980000"/>
                </a:solidFill>
                <a:latin typeface="Comfortaa"/>
                <a:ea typeface="Comfortaa"/>
                <a:cs typeface="Comfortaa"/>
                <a:sym typeface="Comfortaa"/>
              </a:rPr>
              <a:t>PlaceCheck  requires you to visit at least one location.  On the website, click </a:t>
            </a:r>
            <a:r>
              <a:rPr b="1" i="1" lang="en" sz="1700">
                <a:solidFill>
                  <a:srgbClr val="980000"/>
                </a:solidFill>
                <a:latin typeface="Comfortaa"/>
                <a:ea typeface="Comfortaa"/>
                <a:cs typeface="Comfortaa"/>
                <a:sym typeface="Comfortaa"/>
              </a:rPr>
              <a:t>Week 4</a:t>
            </a:r>
            <a:r>
              <a:rPr b="1" lang="en" sz="1700">
                <a:solidFill>
                  <a:srgbClr val="980000"/>
                </a:solidFill>
                <a:latin typeface="Comfortaa"/>
                <a:ea typeface="Comfortaa"/>
                <a:cs typeface="Comfortaa"/>
                <a:sym typeface="Comfortaa"/>
              </a:rPr>
              <a:t> and then “PlaceCheck” to see the instructions”</a:t>
            </a:r>
            <a:endParaRPr b="1" sz="1700">
              <a:solidFill>
                <a:srgbClr val="98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marR="15240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700"/>
              <a:buFont typeface="Comfortaa"/>
              <a:buChar char="-"/>
            </a:pPr>
            <a:r>
              <a:rPr b="1" lang="en" sz="1700">
                <a:solidFill>
                  <a:srgbClr val="980000"/>
                </a:solidFill>
                <a:latin typeface="Comfortaa"/>
                <a:ea typeface="Comfortaa"/>
                <a:cs typeface="Comfortaa"/>
                <a:sym typeface="Comfortaa"/>
              </a:rPr>
              <a:t>Final Project idea emailed to me by 9:00am</a:t>
            </a:r>
            <a:endParaRPr b="1" sz="1700">
              <a:solidFill>
                <a:srgbClr val="98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Feedback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60" name="Google Shape;860;p130"/>
          <p:cNvSpPr txBox="1"/>
          <p:nvPr/>
        </p:nvSpPr>
        <p:spPr>
          <a:xfrm>
            <a:off x="626425" y="1114500"/>
            <a:ext cx="82719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Feedback is vital!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Please complete this short survey by Thursday, March 21 at 8:00pm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-"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Via the link:  </a:t>
            </a:r>
            <a:r>
              <a:rPr lang="en" sz="18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3"/>
              </a:rPr>
              <a:t>https://forms.gle/cGrpPdUznBBBwydWA</a:t>
            </a: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 u="sng">
                <a:latin typeface="Comfortaa"/>
                <a:ea typeface="Comfortaa"/>
                <a:cs typeface="Comfortaa"/>
                <a:sym typeface="Comfortaa"/>
              </a:rPr>
              <a:t>Learning Objectives</a:t>
            </a:r>
            <a:endParaRPr sz="2320"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57" name="Google Shape;557;p88"/>
          <p:cNvSpPr txBox="1"/>
          <p:nvPr>
            <p:ph idx="1" type="body"/>
          </p:nvPr>
        </p:nvSpPr>
        <p:spPr>
          <a:xfrm>
            <a:off x="311700" y="17271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Participants will be able to…</a:t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-"/>
            </a:pPr>
            <a:r>
              <a:rPr lang="en"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Participate and meaningfully engage in public hearings, public meetings, and other engagement opportunities </a:t>
            </a:r>
            <a:endParaRPr sz="1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-"/>
            </a:pPr>
            <a:r>
              <a:rPr lang="en"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Understand the policies of public noticing in Summit County and Utah</a:t>
            </a:r>
            <a:endParaRPr sz="1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-"/>
            </a:pPr>
            <a:r>
              <a:rPr lang="en"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Articulate what happens at different public meetings (ex. Planning commission vs City/County Council) </a:t>
            </a:r>
            <a:endParaRPr sz="1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-"/>
            </a:pPr>
            <a:r>
              <a:rPr lang="en"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Identify the distinctions between administrative, legislative, and quasi-judicial processes</a:t>
            </a:r>
            <a:endParaRPr b="1" sz="1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-"/>
            </a:pPr>
            <a:r>
              <a:rPr lang="en"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Identify the legal structures behind decision making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89"/>
          <p:cNvSpPr txBox="1"/>
          <p:nvPr>
            <p:ph type="ctrTitle"/>
          </p:nvPr>
        </p:nvSpPr>
        <p:spPr>
          <a:xfrm>
            <a:off x="516620" y="755011"/>
            <a:ext cx="7875300" cy="240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Corbel"/>
              <a:buNone/>
            </a:pPr>
            <a:r>
              <a:rPr lang="en"/>
              <a:t>There are mandatory rules for </a:t>
            </a:r>
            <a:r>
              <a:rPr lang="en">
                <a:solidFill>
                  <a:srgbClr val="002060"/>
                </a:solidFill>
              </a:rPr>
              <a:t>Procedures</a:t>
            </a:r>
            <a:r>
              <a:rPr lang="en"/>
              <a:t> for meetings of public bodies by the State of Utah…</a:t>
            </a:r>
            <a:br>
              <a:rPr lang="en"/>
            </a:br>
            <a:r>
              <a:rPr lang="en"/>
              <a:t>													</a:t>
            </a:r>
            <a:r>
              <a:rPr lang="en">
                <a:solidFill>
                  <a:schemeClr val="lt1"/>
                </a:solidFill>
              </a:rPr>
              <a:t>OPMA</a:t>
            </a:r>
            <a:endParaRPr/>
          </a:p>
        </p:txBody>
      </p:sp>
      <p:sp>
        <p:nvSpPr>
          <p:cNvPr id="563" name="Google Shape;563;p89"/>
          <p:cNvSpPr txBox="1"/>
          <p:nvPr>
            <p:ph idx="1" type="subTitle"/>
          </p:nvPr>
        </p:nvSpPr>
        <p:spPr>
          <a:xfrm>
            <a:off x="513125" y="3891426"/>
            <a:ext cx="79290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b="1" lang="en" sz="2100" u="sng">
                <a:solidFill>
                  <a:schemeClr val="hlink"/>
                </a:solidFill>
                <a:hlinkClick r:id="rId3"/>
              </a:rPr>
              <a:t>Open &amp; Public Meetings Act  Title 52, Chapter 4 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90"/>
          <p:cNvSpPr txBox="1"/>
          <p:nvPr>
            <p:ph type="title"/>
          </p:nvPr>
        </p:nvSpPr>
        <p:spPr>
          <a:xfrm>
            <a:off x="628650" y="1165800"/>
            <a:ext cx="3422700" cy="1967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orbel"/>
              <a:buNone/>
            </a:pPr>
            <a:r>
              <a:rPr lang="en"/>
              <a:t>OPMA Big Picture</a:t>
            </a:r>
            <a:endParaRPr/>
          </a:p>
        </p:txBody>
      </p:sp>
      <p:grpSp>
        <p:nvGrpSpPr>
          <p:cNvPr id="569" name="Google Shape;569;p90"/>
          <p:cNvGrpSpPr/>
          <p:nvPr/>
        </p:nvGrpSpPr>
        <p:grpSpPr>
          <a:xfrm>
            <a:off x="4179093" y="482565"/>
            <a:ext cx="4482900" cy="4490427"/>
            <a:chOff x="0" y="3658"/>
            <a:chExt cx="5977200" cy="5987236"/>
          </a:xfrm>
        </p:grpSpPr>
        <p:sp>
          <p:nvSpPr>
            <p:cNvPr id="570" name="Google Shape;570;p90"/>
            <p:cNvSpPr/>
            <p:nvPr/>
          </p:nvSpPr>
          <p:spPr>
            <a:xfrm>
              <a:off x="0" y="3658"/>
              <a:ext cx="5977200" cy="1610100"/>
            </a:xfrm>
            <a:prstGeom prst="roundRect">
              <a:avLst>
                <a:gd fmla="val 10000" name="adj"/>
              </a:avLst>
            </a:prstGeom>
            <a:solidFill>
              <a:srgbClr val="0C3955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90"/>
            <p:cNvSpPr/>
            <p:nvPr/>
          </p:nvSpPr>
          <p:spPr>
            <a:xfrm>
              <a:off x="487033" y="365914"/>
              <a:ext cx="886500" cy="8856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90"/>
            <p:cNvSpPr/>
            <p:nvPr/>
          </p:nvSpPr>
          <p:spPr>
            <a:xfrm>
              <a:off x="1860447" y="3658"/>
              <a:ext cx="4060200" cy="171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90"/>
            <p:cNvSpPr txBox="1"/>
            <p:nvPr/>
          </p:nvSpPr>
          <p:spPr>
            <a:xfrm>
              <a:off x="1860447" y="3658"/>
              <a:ext cx="4060200" cy="171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5775" lIns="135775" spcFirstLastPara="1" rIns="135775" wrap="square" tIns="135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 premise of the Open Public Meetings Act is:</a:t>
              </a:r>
              <a:endParaRPr sz="1100">
                <a:solidFill>
                  <a:schemeClr val="lt1"/>
                </a:solidFill>
              </a:endParaRPr>
            </a:p>
          </p:txBody>
        </p:sp>
        <p:sp>
          <p:nvSpPr>
            <p:cNvPr id="574" name="Google Shape;574;p90"/>
            <p:cNvSpPr/>
            <p:nvPr/>
          </p:nvSpPr>
          <p:spPr>
            <a:xfrm>
              <a:off x="0" y="2141976"/>
              <a:ext cx="5977200" cy="1610100"/>
            </a:xfrm>
            <a:prstGeom prst="roundRect">
              <a:avLst>
                <a:gd fmla="val 1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90"/>
            <p:cNvSpPr/>
            <p:nvPr/>
          </p:nvSpPr>
          <p:spPr>
            <a:xfrm>
              <a:off x="487033" y="2504232"/>
              <a:ext cx="886500" cy="8856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90"/>
            <p:cNvSpPr/>
            <p:nvPr/>
          </p:nvSpPr>
          <p:spPr>
            <a:xfrm>
              <a:off x="1860447" y="2141976"/>
              <a:ext cx="4060200" cy="171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90"/>
            <p:cNvSpPr txBox="1"/>
            <p:nvPr/>
          </p:nvSpPr>
          <p:spPr>
            <a:xfrm>
              <a:off x="1860447" y="2141976"/>
              <a:ext cx="4060200" cy="171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5775" lIns="135775" spcFirstLastPara="1" rIns="135775" wrap="square" tIns="135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b="1" lang="en" sz="1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All meetings are open to the public, with limited and specific exceptions. </a:t>
              </a: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90"/>
            <p:cNvSpPr/>
            <p:nvPr/>
          </p:nvSpPr>
          <p:spPr>
            <a:xfrm>
              <a:off x="0" y="4280294"/>
              <a:ext cx="5977200" cy="1610100"/>
            </a:xfrm>
            <a:prstGeom prst="roundRect">
              <a:avLst>
                <a:gd fmla="val 1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90"/>
            <p:cNvSpPr/>
            <p:nvPr/>
          </p:nvSpPr>
          <p:spPr>
            <a:xfrm>
              <a:off x="487509" y="4642550"/>
              <a:ext cx="886500" cy="8856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90"/>
            <p:cNvSpPr/>
            <p:nvPr/>
          </p:nvSpPr>
          <p:spPr>
            <a:xfrm>
              <a:off x="1861399" y="4280294"/>
              <a:ext cx="3999300" cy="171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90"/>
            <p:cNvSpPr txBox="1"/>
            <p:nvPr/>
          </p:nvSpPr>
          <p:spPr>
            <a:xfrm>
              <a:off x="1861409" y="4279204"/>
              <a:ext cx="3999300" cy="161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5775" lIns="135775" spcFirstLastPara="1" rIns="135775" wrap="square" tIns="135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i="1"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Governments exists to aid in the conduct of the people’s business, and they should take their actions openly and conduct their deliberations openly.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91"/>
          <p:cNvSpPr/>
          <p:nvPr>
            <p:ph type="title"/>
          </p:nvPr>
        </p:nvSpPr>
        <p:spPr>
          <a:xfrm>
            <a:off x="298673" y="620260"/>
            <a:ext cx="2300100" cy="3379800"/>
          </a:xfrm>
          <a:prstGeom prst="ellipse">
            <a:avLst/>
          </a:prstGeom>
          <a:solidFill>
            <a:srgbClr val="6F3B55"/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Corbel"/>
              <a:buNone/>
            </a:pPr>
            <a:r>
              <a:rPr lang="en">
                <a:solidFill>
                  <a:srgbClr val="FFFFFF"/>
                </a:solidFill>
              </a:rPr>
              <a:t>OPMA  U.C.A. 52-4</a:t>
            </a:r>
            <a:endParaRPr/>
          </a:p>
        </p:txBody>
      </p:sp>
      <p:sp>
        <p:nvSpPr>
          <p:cNvPr id="587" name="Google Shape;587;p91"/>
          <p:cNvSpPr txBox="1"/>
          <p:nvPr>
            <p:ph idx="1" type="body"/>
          </p:nvPr>
        </p:nvSpPr>
        <p:spPr>
          <a:xfrm>
            <a:off x="2891775" y="555225"/>
            <a:ext cx="5860800" cy="353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88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</a:pPr>
            <a:r>
              <a:rPr b="1" lang="en" sz="2100"/>
              <a:t>The Utah Open &amp; Public Meetings Act Prescribes</a:t>
            </a:r>
            <a:endParaRPr b="1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</a:pPr>
            <a:r>
              <a:rPr lang="en" sz="2100"/>
              <a:t>What bodies are subject to the act;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</a:pPr>
            <a:r>
              <a:rPr lang="en" sz="2100"/>
              <a:t>What meetings must be open to the public;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</a:pPr>
            <a:r>
              <a:rPr lang="en" sz="2100"/>
              <a:t>When meetings of public officials can be closed;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</a:pPr>
            <a:r>
              <a:rPr lang="en" sz="2100"/>
              <a:t>Meeting notice requirements;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</a:pPr>
            <a:r>
              <a:rPr lang="en" sz="2100"/>
              <a:t>Agenda requirements;</a:t>
            </a:r>
            <a:endParaRPr sz="21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</a:pPr>
            <a:r>
              <a:rPr lang="en" sz="2100"/>
              <a:t>Minutes and recording requirements; and 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</a:pPr>
            <a:r>
              <a:rPr lang="en" sz="2100"/>
              <a:t>Penalties for violations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92"/>
          <p:cNvSpPr txBox="1"/>
          <p:nvPr>
            <p:ph idx="3" type="body"/>
          </p:nvPr>
        </p:nvSpPr>
        <p:spPr>
          <a:xfrm>
            <a:off x="308450" y="1226100"/>
            <a:ext cx="7611600" cy="1742700"/>
          </a:xfrm>
          <a:prstGeom prst="rect">
            <a:avLst/>
          </a:prstGeom>
          <a:noFill/>
          <a:ln>
            <a:noFill/>
          </a:ln>
          <a:effectLst>
            <a:outerShdw blurRad="50800" rotWithShape="0" dir="5400000" dist="25400">
              <a:srgbClr val="000000">
                <a:alpha val="34900"/>
              </a:srgbClr>
            </a:outerShdw>
          </a:effectLst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-3810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Posted and Noticed </a:t>
            </a:r>
            <a:endParaRPr sz="2400"/>
          </a:p>
          <a:p>
            <a:pPr indent="-3810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Open to the public</a:t>
            </a:r>
            <a:endParaRPr sz="2400"/>
          </a:p>
          <a:p>
            <a:pPr indent="-3810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Agenda with items listed</a:t>
            </a:r>
            <a:endParaRPr sz="2400"/>
          </a:p>
          <a:p>
            <a:pPr indent="-3810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Public input not required</a:t>
            </a:r>
            <a:endParaRPr sz="2400"/>
          </a:p>
        </p:txBody>
      </p:sp>
      <p:sp>
        <p:nvSpPr>
          <p:cNvPr id="594" name="Google Shape;594;p92"/>
          <p:cNvSpPr txBox="1"/>
          <p:nvPr/>
        </p:nvSpPr>
        <p:spPr>
          <a:xfrm>
            <a:off x="1254126" y="658250"/>
            <a:ext cx="6434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Public Meeting</a:t>
            </a:r>
            <a:endParaRPr sz="1100"/>
          </a:p>
        </p:txBody>
      </p:sp>
      <p:pic>
        <p:nvPicPr>
          <p:cNvPr id="595" name="Google Shape;595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1800" y="1355300"/>
            <a:ext cx="3895200" cy="226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26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954F72"/>
      </a:accent1>
      <a:accent2>
        <a:srgbClr val="0F3955"/>
      </a:accent2>
      <a:accent3>
        <a:srgbClr val="BBC3CD"/>
      </a:accent3>
      <a:accent4>
        <a:srgbClr val="484848"/>
      </a:accent4>
      <a:accent5>
        <a:srgbClr val="1F1F26"/>
      </a:accent5>
      <a:accent6>
        <a:srgbClr val="F2CAA2"/>
      </a:accent6>
      <a:hlink>
        <a:srgbClr val="00194C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